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40"/>
  </p:notesMasterIdLst>
  <p:sldIdLst>
    <p:sldId id="256" r:id="rId5"/>
    <p:sldId id="257" r:id="rId6"/>
    <p:sldId id="258" r:id="rId7"/>
    <p:sldId id="259" r:id="rId8"/>
    <p:sldId id="260" r:id="rId9"/>
    <p:sldId id="261" r:id="rId10"/>
    <p:sldId id="262" r:id="rId11"/>
    <p:sldId id="263" r:id="rId12"/>
    <p:sldId id="277" r:id="rId13"/>
    <p:sldId id="264" r:id="rId14"/>
    <p:sldId id="265" r:id="rId15"/>
    <p:sldId id="278" r:id="rId16"/>
    <p:sldId id="280" r:id="rId17"/>
    <p:sldId id="267" r:id="rId18"/>
    <p:sldId id="268" r:id="rId19"/>
    <p:sldId id="275" r:id="rId20"/>
    <p:sldId id="276" r:id="rId21"/>
    <p:sldId id="269" r:id="rId22"/>
    <p:sldId id="270" r:id="rId23"/>
    <p:sldId id="271" r:id="rId24"/>
    <p:sldId id="281" r:id="rId25"/>
    <p:sldId id="290" r:id="rId26"/>
    <p:sldId id="291" r:id="rId27"/>
    <p:sldId id="282" r:id="rId28"/>
    <p:sldId id="288" r:id="rId29"/>
    <p:sldId id="283" r:id="rId30"/>
    <p:sldId id="289" r:id="rId31"/>
    <p:sldId id="284" r:id="rId32"/>
    <p:sldId id="272" r:id="rId33"/>
    <p:sldId id="273" r:id="rId34"/>
    <p:sldId id="274" r:id="rId35"/>
    <p:sldId id="285" r:id="rId36"/>
    <p:sldId id="286" r:id="rId37"/>
    <p:sldId id="287" r:id="rId38"/>
    <p:sldId id="266" r:id="rId39"/>
  </p:sldIdLst>
  <p:sldSz cx="9144000" cy="5143500" type="screen16x9"/>
  <p:notesSz cx="6858000" cy="9144000"/>
  <p:embeddedFontLst>
    <p:embeddedFont>
      <p:font typeface="華康中特圓體(P)" panose="020F0800000000000000" pitchFamily="34" charset="-120"/>
      <p:regular r:id="rId41"/>
    </p:embeddedFont>
    <p:embeddedFont>
      <p:font typeface="源泉圓體 B" panose="020B0800000000000000" pitchFamily="34" charset="-120"/>
      <p:bold r:id="rId42"/>
    </p:embeddedFont>
    <p:embeddedFont>
      <p:font typeface="Source Sans Pro" panose="020B0503030403020204" pitchFamily="34" charset="0"/>
      <p:regular r:id="rId43"/>
      <p:bold r:id="rId44"/>
      <p:italic r:id="rId45"/>
      <p:boldItalic r:id="rId46"/>
    </p:embeddedFont>
    <p:embeddedFont>
      <p:font typeface="Source Sans Pro Light" panose="020B0403030403020204" pitchFamily="34" charset="0"/>
      <p:regular r:id="rId47"/>
      <p:bold r:id="rId48"/>
      <p:italic r:id="rId49"/>
      <p:boldItalic r:id="rId50"/>
    </p:embeddedFont>
    <p:embeddedFont>
      <p:font typeface="Source Serif Pro" panose="02040603050405020204" pitchFamily="18" charset="0"/>
      <p:regular r:id="rId51"/>
      <p:bold r:id="rId52"/>
      <p:italic r:id="rId53"/>
      <p:boldItalic r:id="rId54"/>
    </p:embeddedFont>
    <p:embeddedFont>
      <p:font typeface="Source Serif Pro Black" panose="02040903050405020204" pitchFamily="18" charset="0"/>
      <p:bold r:id="rId55"/>
      <p:italic r:id="rId56"/>
      <p:boldItalic r:id="rId57"/>
    </p:embeddedFont>
    <p:embeddedFont>
      <p:font typeface="微軟正黑體" panose="020B0604030504040204" pitchFamily="34" charset="-120"/>
      <p:regular r:id="rId58"/>
      <p:bold r:id="rId59"/>
    </p:embeddedFont>
    <p:embeddedFont>
      <p:font typeface="微軟正黑體" panose="020B0604030504040204" pitchFamily="34" charset="-12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iWuOYtMz5TRV/aWUIoOK9Zfv6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24" autoAdjust="0"/>
  </p:normalViewPr>
  <p:slideViewPr>
    <p:cSldViewPr snapToGrid="0" snapToObjects="1">
      <p:cViewPr varScale="1">
        <p:scale>
          <a:sx n="123" d="100"/>
          <a:sy n="123" d="100"/>
        </p:scale>
        <p:origin x="894" y="96"/>
      </p:cViewPr>
      <p:guideLst/>
    </p:cSldViewPr>
  </p:slideViewPr>
  <p:outlineViewPr>
    <p:cViewPr>
      <p:scale>
        <a:sx n="33" d="100"/>
        <a:sy n="33" d="100"/>
      </p:scale>
      <p:origin x="0" y="-11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FBD91-4DFD-1947-AC03-FBC58A8915D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TW" altLang="en-US"/>
        </a:p>
      </dgm:t>
    </dgm:pt>
    <dgm:pt modelId="{67C0D124-6A36-EF4D-8CAC-E8CD8BCFE7FD}">
      <dgm:prSet custT="1"/>
      <dgm:spPr/>
      <dgm:t>
        <a:bodyPr/>
        <a:lstStyle/>
        <a:p>
          <a:pPr>
            <a:lnSpc>
              <a:spcPct val="100000"/>
            </a:lnSpc>
            <a:spcAft>
              <a:spcPts val="0"/>
            </a:spcAft>
          </a:pPr>
          <a:r>
            <a:rPr lang="zh-TW" altLang="en-US" sz="2400" b="0" dirty="0">
              <a:solidFill>
                <a:schemeClr val="bg1">
                  <a:lumMod val="10000"/>
                </a:schemeClr>
              </a:solidFill>
              <a:latin typeface="華康中特圓體(P)" panose="020F0800000000000000" pitchFamily="34" charset="-120"/>
              <a:ea typeface="華康中特圓體(P)" panose="020F0800000000000000" pitchFamily="34" charset="-120"/>
            </a:rPr>
            <a:t>碳排放量</a:t>
          </a:r>
          <a:endParaRPr lang="en-US" altLang="zh-TW" sz="2400" b="0" dirty="0">
            <a:solidFill>
              <a:schemeClr val="bg1">
                <a:lumMod val="10000"/>
              </a:schemeClr>
            </a:solidFill>
            <a:latin typeface="華康中特圓體(P)" panose="020F0800000000000000" pitchFamily="34" charset="-120"/>
            <a:ea typeface="華康中特圓體(P)" panose="020F0800000000000000" pitchFamily="34" charset="-120"/>
          </a:endParaRPr>
        </a:p>
        <a:p>
          <a:pPr>
            <a:lnSpc>
              <a:spcPct val="100000"/>
            </a:lnSpc>
            <a:spcAft>
              <a:spcPts val="0"/>
            </a:spcAft>
          </a:pPr>
          <a:r>
            <a:rPr lang="zh-TW" altLang="en-US" sz="2400" b="0" dirty="0">
              <a:solidFill>
                <a:schemeClr val="bg1">
                  <a:lumMod val="10000"/>
                </a:schemeClr>
              </a:solidFill>
              <a:latin typeface="華康中特圓體(P)" panose="020F0800000000000000" pitchFamily="34" charset="-120"/>
              <a:ea typeface="華康中特圓體(P)" panose="020F0800000000000000" pitchFamily="34" charset="-120"/>
            </a:rPr>
            <a:t>降低</a:t>
          </a:r>
          <a:endParaRPr lang="en-US" altLang="zh-TW" sz="2400" b="0" dirty="0">
            <a:solidFill>
              <a:schemeClr val="bg1">
                <a:lumMod val="10000"/>
              </a:schemeClr>
            </a:solidFill>
            <a:latin typeface="華康中特圓體(P)" panose="020F0800000000000000" pitchFamily="34" charset="-120"/>
            <a:ea typeface="華康中特圓體(P)" panose="020F0800000000000000" pitchFamily="34" charset="-120"/>
          </a:endParaRPr>
        </a:p>
      </dgm:t>
    </dgm:pt>
    <dgm:pt modelId="{A12CE95B-F9B4-944F-922C-54712AE3269F}" type="parTrans" cxnId="{75210452-AA93-1549-AA8D-2F6FD13E99CA}">
      <dgm:prSet/>
      <dgm:spPr/>
      <dgm:t>
        <a:bodyPr/>
        <a:lstStyle/>
        <a:p>
          <a:endParaRPr lang="zh-TW" altLang="en-US" sz="1800">
            <a:latin typeface="微軟正黑體" panose="020B0604030504040204" pitchFamily="34" charset="-120"/>
            <a:ea typeface="微軟正黑體" panose="020B0604030504040204" pitchFamily="34" charset="-120"/>
          </a:endParaRPr>
        </a:p>
      </dgm:t>
    </dgm:pt>
    <dgm:pt modelId="{FC0B3443-CC94-7648-BEA3-4AB642AC6734}" type="sibTrans" cxnId="{75210452-AA93-1549-AA8D-2F6FD13E99CA}">
      <dgm:prSet custT="1"/>
      <dgm:spPr/>
      <dgm:t>
        <a:bodyPr/>
        <a:lstStyle/>
        <a:p>
          <a:endParaRPr lang="zh-TW" altLang="en-US" sz="1800">
            <a:latin typeface="微軟正黑體" panose="020B0604030504040204" pitchFamily="34" charset="-120"/>
            <a:ea typeface="微軟正黑體" panose="020B0604030504040204" pitchFamily="34" charset="-120"/>
          </a:endParaRPr>
        </a:p>
      </dgm:t>
    </dgm:pt>
    <dgm:pt modelId="{EC1EB0A0-0FAC-E94B-8131-111967B72D0D}">
      <dgm:prSet custT="1"/>
      <dgm:spPr/>
      <dgm:t>
        <a:bodyPr/>
        <a:lstStyle/>
        <a:p>
          <a:pPr marL="0" lvl="0" indent="0" algn="ctr" defTabSz="1066800">
            <a:lnSpc>
              <a:spcPct val="90000"/>
            </a:lnSpc>
            <a:spcBef>
              <a:spcPct val="0"/>
            </a:spcBef>
            <a:spcAft>
              <a:spcPts val="0"/>
            </a:spcAft>
            <a:buNone/>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碳足跡</a:t>
          </a:r>
          <a:endParaRPr lang="en-US" altLang="zh-TW"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endParaRPr>
        </a:p>
        <a:p>
          <a:pPr marL="0" lvl="0" algn="ctr" defTabSz="1066800">
            <a:lnSpc>
              <a:spcPct val="90000"/>
            </a:lnSpc>
            <a:spcBef>
              <a:spcPct val="0"/>
            </a:spcBef>
            <a:spcAft>
              <a:spcPts val="0"/>
            </a:spcAft>
            <a:buNone/>
          </a:pPr>
          <a:r>
            <a:rPr lang="zh-TW" altLang="zh-TW" sz="1200" b="0" i="0" u="none" strike="noStrike" kern="1200"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（Carbon Footprint）</a:t>
          </a:r>
          <a:endParaRPr lang="zh-TW" altLang="en-US" sz="1200" b="0" kern="1200" dirty="0">
            <a:latin typeface="華康中特圓體(P)" panose="020F0800000000000000" pitchFamily="34" charset="-120"/>
            <a:ea typeface="華康中特圓體(P)" panose="020F0800000000000000" pitchFamily="34" charset="-120"/>
          </a:endParaRPr>
        </a:p>
      </dgm:t>
    </dgm:pt>
    <dgm:pt modelId="{EF5746CE-A9A9-224A-AD57-F5E8C11D2D5B}" type="parTrans" cxnId="{A12D6782-69D1-514B-90E0-AF235690C46B}">
      <dgm:prSet/>
      <dgm:spPr/>
      <dgm:t>
        <a:bodyPr/>
        <a:lstStyle/>
        <a:p>
          <a:endParaRPr lang="zh-TW" altLang="en-US" sz="1800">
            <a:latin typeface="微軟正黑體" panose="020B0604030504040204" pitchFamily="34" charset="-120"/>
            <a:ea typeface="微軟正黑體" panose="020B0604030504040204" pitchFamily="34" charset="-120"/>
          </a:endParaRPr>
        </a:p>
      </dgm:t>
    </dgm:pt>
    <dgm:pt modelId="{A7B0390B-D16C-6B49-AB8B-194519886554}" type="sibTrans" cxnId="{A12D6782-69D1-514B-90E0-AF235690C46B}">
      <dgm:prSet custT="1"/>
      <dgm:spPr/>
      <dgm:t>
        <a:bodyPr/>
        <a:lstStyle/>
        <a:p>
          <a:endParaRPr lang="zh-TW" altLang="en-US" sz="1800">
            <a:latin typeface="微軟正黑體" panose="020B0604030504040204" pitchFamily="34" charset="-120"/>
            <a:ea typeface="微軟正黑體" panose="020B0604030504040204" pitchFamily="34" charset="-120"/>
          </a:endParaRPr>
        </a:p>
      </dgm:t>
    </dgm:pt>
    <dgm:pt modelId="{E0727367-EF20-6D4D-8169-AC26748F464C}">
      <dgm:prSet custT="1"/>
      <dgm:spPr/>
      <dgm:t>
        <a:bodyPr/>
        <a:lstStyle/>
        <a:p>
          <a:pPr>
            <a:spcAft>
              <a:spcPts val="0"/>
            </a:spcAft>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提高</a:t>
          </a:r>
          <a:endParaRPr lang="en-US" altLang="zh-TW"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endParaRPr>
        </a:p>
        <a:p>
          <a:pPr>
            <a:spcAft>
              <a:spcPts val="0"/>
            </a:spcAft>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環保意識</a:t>
          </a:r>
        </a:p>
      </dgm:t>
    </dgm:pt>
    <dgm:pt modelId="{668EEB71-731A-E442-8003-CBD5E627B1CA}" type="parTrans" cxnId="{E9171230-4881-1E46-8E11-6834C3536FFC}">
      <dgm:prSet/>
      <dgm:spPr/>
      <dgm:t>
        <a:bodyPr/>
        <a:lstStyle/>
        <a:p>
          <a:endParaRPr lang="zh-TW" altLang="en-US" sz="1800">
            <a:latin typeface="微軟正黑體" panose="020B0604030504040204" pitchFamily="34" charset="-120"/>
            <a:ea typeface="微軟正黑體" panose="020B0604030504040204" pitchFamily="34" charset="-120"/>
          </a:endParaRPr>
        </a:p>
      </dgm:t>
    </dgm:pt>
    <dgm:pt modelId="{680AB465-27E3-DD4A-9C70-63A35C48BBD4}" type="sibTrans" cxnId="{E9171230-4881-1E46-8E11-6834C3536FFC}">
      <dgm:prSet/>
      <dgm:spPr/>
      <dgm:t>
        <a:bodyPr/>
        <a:lstStyle/>
        <a:p>
          <a:endParaRPr lang="zh-TW" altLang="en-US" sz="1800">
            <a:latin typeface="微軟正黑體" panose="020B0604030504040204" pitchFamily="34" charset="-120"/>
            <a:ea typeface="微軟正黑體" panose="020B0604030504040204" pitchFamily="34" charset="-120"/>
          </a:endParaRPr>
        </a:p>
      </dgm:t>
    </dgm:pt>
    <dgm:pt modelId="{E709DC9F-40DE-AC42-99E0-DE2EA02B1313}" type="pres">
      <dgm:prSet presAssocID="{53FFBD91-4DFD-1947-AC03-FBC58A8915D8}" presName="Name0" presStyleCnt="0">
        <dgm:presLayoutVars>
          <dgm:dir/>
          <dgm:resizeHandles val="exact"/>
        </dgm:presLayoutVars>
      </dgm:prSet>
      <dgm:spPr/>
    </dgm:pt>
    <dgm:pt modelId="{D53FB94E-57DE-C946-8C73-721ED32F2683}" type="pres">
      <dgm:prSet presAssocID="{67C0D124-6A36-EF4D-8CAC-E8CD8BCFE7FD}" presName="node" presStyleLbl="node1" presStyleIdx="0" presStyleCnt="3">
        <dgm:presLayoutVars>
          <dgm:bulletEnabled val="1"/>
        </dgm:presLayoutVars>
      </dgm:prSet>
      <dgm:spPr/>
    </dgm:pt>
    <dgm:pt modelId="{3AD4D0DF-BEE8-8746-8DA8-4443007DE21C}" type="pres">
      <dgm:prSet presAssocID="{FC0B3443-CC94-7648-BEA3-4AB642AC6734}" presName="sibTrans" presStyleLbl="sibTrans2D1" presStyleIdx="0" presStyleCnt="2"/>
      <dgm:spPr/>
    </dgm:pt>
    <dgm:pt modelId="{00EA9FBC-D1E4-6C4A-B592-4CE0CF2E8324}" type="pres">
      <dgm:prSet presAssocID="{FC0B3443-CC94-7648-BEA3-4AB642AC6734}" presName="connectorText" presStyleLbl="sibTrans2D1" presStyleIdx="0" presStyleCnt="2"/>
      <dgm:spPr/>
    </dgm:pt>
    <dgm:pt modelId="{23B9CD6C-DC99-124D-9086-A899E5086B34}" type="pres">
      <dgm:prSet presAssocID="{EC1EB0A0-0FAC-E94B-8131-111967B72D0D}" presName="node" presStyleLbl="node1" presStyleIdx="1" presStyleCnt="3">
        <dgm:presLayoutVars>
          <dgm:bulletEnabled val="1"/>
        </dgm:presLayoutVars>
      </dgm:prSet>
      <dgm:spPr/>
    </dgm:pt>
    <dgm:pt modelId="{F567AA78-7918-B541-A9D6-38CFD389D64D}" type="pres">
      <dgm:prSet presAssocID="{A7B0390B-D16C-6B49-AB8B-194519886554}" presName="sibTrans" presStyleLbl="sibTrans2D1" presStyleIdx="1" presStyleCnt="2"/>
      <dgm:spPr/>
    </dgm:pt>
    <dgm:pt modelId="{A7D010D6-B003-8E42-A87F-20C126684F72}" type="pres">
      <dgm:prSet presAssocID="{A7B0390B-D16C-6B49-AB8B-194519886554}" presName="connectorText" presStyleLbl="sibTrans2D1" presStyleIdx="1" presStyleCnt="2"/>
      <dgm:spPr/>
    </dgm:pt>
    <dgm:pt modelId="{6B66AF66-2297-7F4E-89D9-51DE6AD8CB11}" type="pres">
      <dgm:prSet presAssocID="{E0727367-EF20-6D4D-8169-AC26748F464C}" presName="node" presStyleLbl="node1" presStyleIdx="2" presStyleCnt="3">
        <dgm:presLayoutVars>
          <dgm:bulletEnabled val="1"/>
        </dgm:presLayoutVars>
      </dgm:prSet>
      <dgm:spPr/>
    </dgm:pt>
  </dgm:ptLst>
  <dgm:cxnLst>
    <dgm:cxn modelId="{41AF9302-A538-4842-91EC-1E5D4A68E3B2}" type="presOf" srcId="{E0727367-EF20-6D4D-8169-AC26748F464C}" destId="{6B66AF66-2297-7F4E-89D9-51DE6AD8CB11}" srcOrd="0" destOrd="0" presId="urn:microsoft.com/office/officeart/2005/8/layout/process1"/>
    <dgm:cxn modelId="{E9171230-4881-1E46-8E11-6834C3536FFC}" srcId="{53FFBD91-4DFD-1947-AC03-FBC58A8915D8}" destId="{E0727367-EF20-6D4D-8169-AC26748F464C}" srcOrd="2" destOrd="0" parTransId="{668EEB71-731A-E442-8003-CBD5E627B1CA}" sibTransId="{680AB465-27E3-DD4A-9C70-63A35C48BBD4}"/>
    <dgm:cxn modelId="{53CF8243-1913-2D4A-BA06-210447F4B4BA}" type="presOf" srcId="{EC1EB0A0-0FAC-E94B-8131-111967B72D0D}" destId="{23B9CD6C-DC99-124D-9086-A899E5086B34}" srcOrd="0" destOrd="0" presId="urn:microsoft.com/office/officeart/2005/8/layout/process1"/>
    <dgm:cxn modelId="{7CD72650-79E8-8342-BDA7-7544AFC32D57}" type="presOf" srcId="{53FFBD91-4DFD-1947-AC03-FBC58A8915D8}" destId="{E709DC9F-40DE-AC42-99E0-DE2EA02B1313}" srcOrd="0" destOrd="0" presId="urn:microsoft.com/office/officeart/2005/8/layout/process1"/>
    <dgm:cxn modelId="{75210452-AA93-1549-AA8D-2F6FD13E99CA}" srcId="{53FFBD91-4DFD-1947-AC03-FBC58A8915D8}" destId="{67C0D124-6A36-EF4D-8CAC-E8CD8BCFE7FD}" srcOrd="0" destOrd="0" parTransId="{A12CE95B-F9B4-944F-922C-54712AE3269F}" sibTransId="{FC0B3443-CC94-7648-BEA3-4AB642AC6734}"/>
    <dgm:cxn modelId="{932D5777-0E38-B148-A2C0-44FEBE90FA3D}" type="presOf" srcId="{67C0D124-6A36-EF4D-8CAC-E8CD8BCFE7FD}" destId="{D53FB94E-57DE-C946-8C73-721ED32F2683}" srcOrd="0" destOrd="0" presId="urn:microsoft.com/office/officeart/2005/8/layout/process1"/>
    <dgm:cxn modelId="{DC9AB37C-1210-5049-841C-49F5AA91E846}" type="presOf" srcId="{A7B0390B-D16C-6B49-AB8B-194519886554}" destId="{F567AA78-7918-B541-A9D6-38CFD389D64D}" srcOrd="0" destOrd="0" presId="urn:microsoft.com/office/officeart/2005/8/layout/process1"/>
    <dgm:cxn modelId="{6CC9D27C-B141-4D45-9323-8C3C5BA53F22}" type="presOf" srcId="{A7B0390B-D16C-6B49-AB8B-194519886554}" destId="{A7D010D6-B003-8E42-A87F-20C126684F72}" srcOrd="1" destOrd="0" presId="urn:microsoft.com/office/officeart/2005/8/layout/process1"/>
    <dgm:cxn modelId="{247E5C80-FFA4-5D4D-B65D-5DE48010EB6C}" type="presOf" srcId="{FC0B3443-CC94-7648-BEA3-4AB642AC6734}" destId="{00EA9FBC-D1E4-6C4A-B592-4CE0CF2E8324}" srcOrd="1" destOrd="0" presId="urn:microsoft.com/office/officeart/2005/8/layout/process1"/>
    <dgm:cxn modelId="{A12D6782-69D1-514B-90E0-AF235690C46B}" srcId="{53FFBD91-4DFD-1947-AC03-FBC58A8915D8}" destId="{EC1EB0A0-0FAC-E94B-8131-111967B72D0D}" srcOrd="1" destOrd="0" parTransId="{EF5746CE-A9A9-224A-AD57-F5E8C11D2D5B}" sibTransId="{A7B0390B-D16C-6B49-AB8B-194519886554}"/>
    <dgm:cxn modelId="{E69A11AD-7580-834D-B39E-8EBDA4A748BC}" type="presOf" srcId="{FC0B3443-CC94-7648-BEA3-4AB642AC6734}" destId="{3AD4D0DF-BEE8-8746-8DA8-4443007DE21C}" srcOrd="0" destOrd="0" presId="urn:microsoft.com/office/officeart/2005/8/layout/process1"/>
    <dgm:cxn modelId="{01FE5FC8-AC4E-8244-B289-0E33D9DFC9AB}" type="presParOf" srcId="{E709DC9F-40DE-AC42-99E0-DE2EA02B1313}" destId="{D53FB94E-57DE-C946-8C73-721ED32F2683}" srcOrd="0" destOrd="0" presId="urn:microsoft.com/office/officeart/2005/8/layout/process1"/>
    <dgm:cxn modelId="{DC0D057D-52D0-0A44-87A1-159F6E39D29A}" type="presParOf" srcId="{E709DC9F-40DE-AC42-99E0-DE2EA02B1313}" destId="{3AD4D0DF-BEE8-8746-8DA8-4443007DE21C}" srcOrd="1" destOrd="0" presId="urn:microsoft.com/office/officeart/2005/8/layout/process1"/>
    <dgm:cxn modelId="{0A2CB1E7-5BEB-7F41-94BD-CEDA5A1B7B52}" type="presParOf" srcId="{3AD4D0DF-BEE8-8746-8DA8-4443007DE21C}" destId="{00EA9FBC-D1E4-6C4A-B592-4CE0CF2E8324}" srcOrd="0" destOrd="0" presId="urn:microsoft.com/office/officeart/2005/8/layout/process1"/>
    <dgm:cxn modelId="{688003EB-38BB-0748-81BE-169D5628CCC8}" type="presParOf" srcId="{E709DC9F-40DE-AC42-99E0-DE2EA02B1313}" destId="{23B9CD6C-DC99-124D-9086-A899E5086B34}" srcOrd="2" destOrd="0" presId="urn:microsoft.com/office/officeart/2005/8/layout/process1"/>
    <dgm:cxn modelId="{EAEBECED-A0BC-0648-AE72-406ED586B351}" type="presParOf" srcId="{E709DC9F-40DE-AC42-99E0-DE2EA02B1313}" destId="{F567AA78-7918-B541-A9D6-38CFD389D64D}" srcOrd="3" destOrd="0" presId="urn:microsoft.com/office/officeart/2005/8/layout/process1"/>
    <dgm:cxn modelId="{74D4A4D6-FADD-A045-963C-A719F76DA159}" type="presParOf" srcId="{F567AA78-7918-B541-A9D6-38CFD389D64D}" destId="{A7D010D6-B003-8E42-A87F-20C126684F72}" srcOrd="0" destOrd="0" presId="urn:microsoft.com/office/officeart/2005/8/layout/process1"/>
    <dgm:cxn modelId="{E458E05A-BA45-6A4E-BCEB-558766DCA375}" type="presParOf" srcId="{E709DC9F-40DE-AC42-99E0-DE2EA02B1313}" destId="{6B66AF66-2297-7F4E-89D9-51DE6AD8CB11}"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9DCCA-D5C1-46B5-9B16-A14DD4556F6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TW" altLang="en-US"/>
        </a:p>
      </dgm:t>
    </dgm:pt>
    <dgm:pt modelId="{3D7D6488-47D8-4F7E-AA52-08D2FDD6955E}">
      <dgm:prSet phldrT="[文字]" phldr="1"/>
      <dgm:spPr/>
      <dgm:t>
        <a:bodyPr/>
        <a:lstStyle/>
        <a:p>
          <a:endParaRPr lang="zh-TW" altLang="en-US" dirty="0"/>
        </a:p>
      </dgm:t>
    </dgm:pt>
    <dgm:pt modelId="{B9539DE5-1A56-4971-9E11-11D93A349C5C}" type="parTrans" cxnId="{17672CA8-9039-4894-A7E2-F06D4EDFFBE8}">
      <dgm:prSet/>
      <dgm:spPr/>
      <dgm:t>
        <a:bodyPr/>
        <a:lstStyle/>
        <a:p>
          <a:endParaRPr lang="zh-TW" altLang="en-US"/>
        </a:p>
      </dgm:t>
    </dgm:pt>
    <dgm:pt modelId="{4EEFF95A-D9E0-4F67-A954-0816730166F5}" type="sibTrans" cxnId="{17672CA8-9039-4894-A7E2-F06D4EDFFBE8}">
      <dgm:prSet/>
      <dgm:spPr/>
      <dgm:t>
        <a:bodyPr/>
        <a:lstStyle/>
        <a:p>
          <a:endParaRPr lang="zh-TW" altLang="en-US"/>
        </a:p>
      </dgm:t>
    </dgm:pt>
    <dgm:pt modelId="{720832A2-3A28-4116-9F03-677500387370}">
      <dgm:prSet phldrT="[文字]"/>
      <dgm:spPr/>
      <dgm:t>
        <a:bodyPr/>
        <a:lstStyle/>
        <a:p>
          <a:r>
            <a:rPr lang="zh-TW" altLang="en-US" b="0" dirty="0">
              <a:solidFill>
                <a:schemeClr val="bg2">
                  <a:lumMod val="75000"/>
                </a:schemeClr>
              </a:solidFill>
              <a:latin typeface="華康中特圓體(P)" panose="020F0800000000000000" pitchFamily="34" charset="-120"/>
              <a:ea typeface="華康中特圓體(P)" panose="020F0800000000000000" pitchFamily="34" charset="-120"/>
            </a:rPr>
            <a:t>物資分享</a:t>
          </a:r>
        </a:p>
      </dgm:t>
    </dgm:pt>
    <dgm:pt modelId="{5EAE2A88-E44C-473A-936B-D7357C402909}" type="parTrans" cxnId="{98FF0E86-0EB2-4F6B-A8CA-5F994A95CD61}">
      <dgm:prSet/>
      <dgm:spPr/>
      <dgm:t>
        <a:bodyPr/>
        <a:lstStyle/>
        <a:p>
          <a:endParaRPr lang="zh-TW" altLang="en-US"/>
        </a:p>
      </dgm:t>
    </dgm:pt>
    <dgm:pt modelId="{72F6BEDA-FBD5-40CF-AD34-61247BF1D009}" type="sibTrans" cxnId="{98FF0E86-0EB2-4F6B-A8CA-5F994A95CD61}">
      <dgm:prSet/>
      <dgm:spPr/>
      <dgm:t>
        <a:bodyPr/>
        <a:lstStyle/>
        <a:p>
          <a:endParaRPr lang="zh-TW" altLang="en-US"/>
        </a:p>
      </dgm:t>
    </dgm:pt>
    <dgm:pt modelId="{A481C222-C5B9-4AC4-89E5-55F21A47A11A}">
      <dgm:prSet phldrT="[文字]"/>
      <dgm:spPr/>
      <dgm:t>
        <a:bodyPr/>
        <a:lstStyle/>
        <a:p>
          <a:pPr algn="ctr">
            <a:spcAft>
              <a:spcPts val="0"/>
            </a:spcAft>
          </a:pPr>
          <a:r>
            <a:rPr lang="en-US" altLang="zh-TW" b="0" spc="600" dirty="0">
              <a:solidFill>
                <a:schemeClr val="bg2">
                  <a:lumMod val="75000"/>
                </a:schemeClr>
              </a:solidFill>
              <a:latin typeface="華康中特圓體(P)" panose="020F0800000000000000" pitchFamily="34" charset="-120"/>
              <a:ea typeface="華康中特圓體(P)" panose="020F0800000000000000" pitchFamily="34" charset="-120"/>
            </a:rPr>
            <a:t>TGOS</a:t>
          </a:r>
        </a:p>
        <a:p>
          <a:pPr algn="ctr">
            <a:spcAft>
              <a:spcPts val="0"/>
            </a:spcAft>
          </a:pPr>
          <a:r>
            <a:rPr lang="zh-TW" altLang="en-US" b="0" spc="600" dirty="0">
              <a:solidFill>
                <a:schemeClr val="bg2">
                  <a:lumMod val="75000"/>
                </a:schemeClr>
              </a:solidFill>
              <a:latin typeface="華康中特圓體(P)" panose="020F0800000000000000" pitchFamily="34" charset="-120"/>
              <a:ea typeface="華康中特圓體(P)" panose="020F0800000000000000" pitchFamily="34" charset="-120"/>
            </a:rPr>
            <a:t>地圖</a:t>
          </a:r>
        </a:p>
      </dgm:t>
    </dgm:pt>
    <dgm:pt modelId="{9EE84F1A-40F8-496E-9C45-6A370928A1B4}" type="parTrans" cxnId="{60ADE5B5-577B-4071-855B-C10764BA5A6C}">
      <dgm:prSet/>
      <dgm:spPr/>
      <dgm:t>
        <a:bodyPr/>
        <a:lstStyle/>
        <a:p>
          <a:endParaRPr lang="zh-TW" altLang="en-US"/>
        </a:p>
      </dgm:t>
    </dgm:pt>
    <dgm:pt modelId="{440C09CA-064A-4DB5-BB88-5ADA66EE3774}" type="sibTrans" cxnId="{60ADE5B5-577B-4071-855B-C10764BA5A6C}">
      <dgm:prSet/>
      <dgm:spPr/>
      <dgm:t>
        <a:bodyPr/>
        <a:lstStyle/>
        <a:p>
          <a:endParaRPr lang="zh-TW" altLang="en-US"/>
        </a:p>
      </dgm:t>
    </dgm:pt>
    <dgm:pt modelId="{43FAC739-A17C-47BD-8033-323E37F64EC8}">
      <dgm:prSet phldrT="[文字]"/>
      <dgm:spPr/>
      <dgm:t>
        <a:bodyPr/>
        <a:lstStyle/>
        <a:p>
          <a:pPr algn="ctr">
            <a:spcAft>
              <a:spcPts val="0"/>
            </a:spcAft>
          </a:pPr>
          <a:r>
            <a:rPr lang="en-US" altLang="zh-TW" b="0" dirty="0">
              <a:solidFill>
                <a:schemeClr val="bg2">
                  <a:lumMod val="75000"/>
                </a:schemeClr>
              </a:solidFill>
              <a:latin typeface="華康中特圓體(P)" panose="020F0800000000000000" pitchFamily="34" charset="-120"/>
              <a:ea typeface="華康中特圓體(P)" panose="020F0800000000000000" pitchFamily="34" charset="-120"/>
            </a:rPr>
            <a:t>1</a:t>
          </a:r>
          <a:r>
            <a:rPr lang="zh-TW" altLang="en-US" b="0" dirty="0">
              <a:solidFill>
                <a:schemeClr val="bg2">
                  <a:lumMod val="75000"/>
                </a:schemeClr>
              </a:solidFill>
              <a:latin typeface="華康中特圓體(P)" panose="020F0800000000000000" pitchFamily="34" charset="-120"/>
              <a:ea typeface="華康中特圓體(P)" panose="020F0800000000000000" pitchFamily="34" charset="-120"/>
            </a:rPr>
            <a:t>對</a:t>
          </a:r>
          <a:r>
            <a:rPr lang="en-US" altLang="zh-TW" b="0" dirty="0">
              <a:solidFill>
                <a:schemeClr val="bg2">
                  <a:lumMod val="75000"/>
                </a:schemeClr>
              </a:solidFill>
              <a:latin typeface="華康中特圓體(P)" panose="020F0800000000000000" pitchFamily="34" charset="-120"/>
              <a:ea typeface="華康中特圓體(P)" panose="020F0800000000000000" pitchFamily="34" charset="-120"/>
            </a:rPr>
            <a:t>1</a:t>
          </a:r>
        </a:p>
        <a:p>
          <a:pPr algn="ctr">
            <a:spcAft>
              <a:spcPts val="0"/>
            </a:spcAft>
          </a:pPr>
          <a:r>
            <a:rPr lang="zh-TW" altLang="en-US" b="0" dirty="0">
              <a:solidFill>
                <a:schemeClr val="bg2">
                  <a:lumMod val="75000"/>
                </a:schemeClr>
              </a:solidFill>
              <a:latin typeface="華康中特圓體(P)" panose="020F0800000000000000" pitchFamily="34" charset="-120"/>
              <a:ea typeface="華康中特圓體(P)" panose="020F0800000000000000" pitchFamily="34" charset="-120"/>
            </a:rPr>
            <a:t>即時通訊</a:t>
          </a:r>
        </a:p>
      </dgm:t>
    </dgm:pt>
    <dgm:pt modelId="{1885AF78-FC0F-4346-9E75-F00739661719}" type="parTrans" cxnId="{D10C0D43-3FC9-48D6-B0D3-3F43114979EE}">
      <dgm:prSet/>
      <dgm:spPr/>
      <dgm:t>
        <a:bodyPr/>
        <a:lstStyle/>
        <a:p>
          <a:endParaRPr lang="zh-TW" altLang="en-US"/>
        </a:p>
      </dgm:t>
    </dgm:pt>
    <dgm:pt modelId="{166FBC17-AC59-47CA-B7FE-3499961E0772}" type="sibTrans" cxnId="{D10C0D43-3FC9-48D6-B0D3-3F43114979EE}">
      <dgm:prSet/>
      <dgm:spPr/>
      <dgm:t>
        <a:bodyPr/>
        <a:lstStyle/>
        <a:p>
          <a:endParaRPr lang="zh-TW" altLang="en-US"/>
        </a:p>
      </dgm:t>
    </dgm:pt>
    <dgm:pt modelId="{4FCB9EA6-DE4E-49C5-9B42-FD3982D32734}">
      <dgm:prSet phldrT="[文字]"/>
      <dgm:spPr/>
      <dgm:t>
        <a:bodyPr/>
        <a:lstStyle/>
        <a:p>
          <a:r>
            <a:rPr lang="zh-TW" altLang="en-US" b="0" dirty="0">
              <a:solidFill>
                <a:schemeClr val="bg2">
                  <a:lumMod val="75000"/>
                </a:schemeClr>
              </a:solidFill>
              <a:latin typeface="華康中特圓體(P)" panose="020F0800000000000000" pitchFamily="34" charset="-120"/>
              <a:ea typeface="華康中特圓體(P)" panose="020F0800000000000000" pitchFamily="34" charset="-120"/>
            </a:rPr>
            <a:t>自然語言理解處理</a:t>
          </a:r>
        </a:p>
      </dgm:t>
    </dgm:pt>
    <dgm:pt modelId="{977059D9-C671-4E64-9947-963DF08021D4}" type="parTrans" cxnId="{4F5958EC-3645-4803-A4EA-113D0A83BF57}">
      <dgm:prSet/>
      <dgm:spPr/>
      <dgm:t>
        <a:bodyPr/>
        <a:lstStyle/>
        <a:p>
          <a:endParaRPr lang="zh-TW" altLang="en-US"/>
        </a:p>
      </dgm:t>
    </dgm:pt>
    <dgm:pt modelId="{3E7D2F1F-AB4C-4D83-9D0C-AD743260EF86}" type="sibTrans" cxnId="{4F5958EC-3645-4803-A4EA-113D0A83BF57}">
      <dgm:prSet/>
      <dgm:spPr/>
      <dgm:t>
        <a:bodyPr/>
        <a:lstStyle/>
        <a:p>
          <a:endParaRPr lang="zh-TW" altLang="en-US"/>
        </a:p>
      </dgm:t>
    </dgm:pt>
    <dgm:pt modelId="{0876B2C7-90F4-4E1C-A3F6-1A894458D2EB}">
      <dgm:prSet phldrT="[文字]"/>
      <dgm:spPr/>
      <dgm:t>
        <a:bodyPr/>
        <a:lstStyle/>
        <a:p>
          <a:endParaRPr lang="zh-TW" altLang="en-US" b="1" dirty="0">
            <a:solidFill>
              <a:schemeClr val="bg2">
                <a:lumMod val="75000"/>
              </a:schemeClr>
            </a:solidFill>
            <a:latin typeface="微軟正黑體" panose="020B0604030504040204" pitchFamily="34" charset="-120"/>
            <a:ea typeface="微軟正黑體" panose="020B0604030504040204" pitchFamily="34" charset="-120"/>
          </a:endParaRPr>
        </a:p>
      </dgm:t>
    </dgm:pt>
    <dgm:pt modelId="{92870A69-922E-4048-90C2-9F09E60DB16B}" type="parTrans" cxnId="{43A910CA-37C8-4D20-A9E9-E14BFEB092A7}">
      <dgm:prSet/>
      <dgm:spPr/>
      <dgm:t>
        <a:bodyPr/>
        <a:lstStyle/>
        <a:p>
          <a:endParaRPr lang="zh-TW" altLang="en-US"/>
        </a:p>
      </dgm:t>
    </dgm:pt>
    <dgm:pt modelId="{E5F81BA8-36A0-4B76-A3C7-C9257030E694}" type="sibTrans" cxnId="{43A910CA-37C8-4D20-A9E9-E14BFEB092A7}">
      <dgm:prSet/>
      <dgm:spPr/>
      <dgm:t>
        <a:bodyPr/>
        <a:lstStyle/>
        <a:p>
          <a:endParaRPr lang="zh-TW" altLang="en-US"/>
        </a:p>
      </dgm:t>
    </dgm:pt>
    <dgm:pt modelId="{0A6BC547-FD09-419A-9231-FE477A02EB59}" type="pres">
      <dgm:prSet presAssocID="{E3F9DCCA-D5C1-46B5-9B16-A14DD4556F6C}" presName="cycle" presStyleCnt="0">
        <dgm:presLayoutVars>
          <dgm:chMax val="1"/>
          <dgm:dir/>
          <dgm:animLvl val="ctr"/>
          <dgm:resizeHandles val="exact"/>
        </dgm:presLayoutVars>
      </dgm:prSet>
      <dgm:spPr/>
    </dgm:pt>
    <dgm:pt modelId="{3582CB63-E3DD-449F-9A90-13F94B3955A4}" type="pres">
      <dgm:prSet presAssocID="{3D7D6488-47D8-4F7E-AA52-08D2FDD6955E}" presName="centerShape" presStyleLbl="node0" presStyleIdx="0" presStyleCnt="1"/>
      <dgm:spPr/>
    </dgm:pt>
    <dgm:pt modelId="{EB5CF6A4-7FBB-4E0F-8AF1-F25F09E7D512}" type="pres">
      <dgm:prSet presAssocID="{5EAE2A88-E44C-473A-936B-D7357C402909}" presName="parTrans" presStyleLbl="bgSibTrans2D1" presStyleIdx="0" presStyleCnt="4"/>
      <dgm:spPr/>
    </dgm:pt>
    <dgm:pt modelId="{9BD1E866-9610-4954-AAD6-A56B65EC1560}" type="pres">
      <dgm:prSet presAssocID="{720832A2-3A28-4116-9F03-677500387370}" presName="node" presStyleLbl="node1" presStyleIdx="0" presStyleCnt="4">
        <dgm:presLayoutVars>
          <dgm:bulletEnabled val="1"/>
        </dgm:presLayoutVars>
      </dgm:prSet>
      <dgm:spPr/>
    </dgm:pt>
    <dgm:pt modelId="{5FD4A221-38FD-4651-9156-50D640E186B2}" type="pres">
      <dgm:prSet presAssocID="{9EE84F1A-40F8-496E-9C45-6A370928A1B4}" presName="parTrans" presStyleLbl="bgSibTrans2D1" presStyleIdx="1" presStyleCnt="4"/>
      <dgm:spPr/>
    </dgm:pt>
    <dgm:pt modelId="{A58475C3-53CC-486C-9F74-AD427EFA6EF0}" type="pres">
      <dgm:prSet presAssocID="{A481C222-C5B9-4AC4-89E5-55F21A47A11A}" presName="node" presStyleLbl="node1" presStyleIdx="1" presStyleCnt="4">
        <dgm:presLayoutVars>
          <dgm:bulletEnabled val="1"/>
        </dgm:presLayoutVars>
      </dgm:prSet>
      <dgm:spPr/>
    </dgm:pt>
    <dgm:pt modelId="{B0F75811-6836-4767-ACAA-25A6DE1A5A3F}" type="pres">
      <dgm:prSet presAssocID="{1885AF78-FC0F-4346-9E75-F00739661719}" presName="parTrans" presStyleLbl="bgSibTrans2D1" presStyleIdx="2" presStyleCnt="4"/>
      <dgm:spPr/>
    </dgm:pt>
    <dgm:pt modelId="{BA51CB9C-8799-40F8-86DE-AD5F78CF6F92}" type="pres">
      <dgm:prSet presAssocID="{43FAC739-A17C-47BD-8033-323E37F64EC8}" presName="node" presStyleLbl="node1" presStyleIdx="2" presStyleCnt="4">
        <dgm:presLayoutVars>
          <dgm:bulletEnabled val="1"/>
        </dgm:presLayoutVars>
      </dgm:prSet>
      <dgm:spPr/>
    </dgm:pt>
    <dgm:pt modelId="{A41649E7-913C-40CA-9615-55435CD2BC88}" type="pres">
      <dgm:prSet presAssocID="{977059D9-C671-4E64-9947-963DF08021D4}" presName="parTrans" presStyleLbl="bgSibTrans2D1" presStyleIdx="3" presStyleCnt="4"/>
      <dgm:spPr/>
    </dgm:pt>
    <dgm:pt modelId="{C32A525D-0D3A-421F-98CA-1F2CC7CB92FE}" type="pres">
      <dgm:prSet presAssocID="{4FCB9EA6-DE4E-49C5-9B42-FD3982D32734}" presName="node" presStyleLbl="node1" presStyleIdx="3" presStyleCnt="4">
        <dgm:presLayoutVars>
          <dgm:bulletEnabled val="1"/>
        </dgm:presLayoutVars>
      </dgm:prSet>
      <dgm:spPr/>
    </dgm:pt>
  </dgm:ptLst>
  <dgm:cxnLst>
    <dgm:cxn modelId="{0BBC7D01-1B6C-43C5-8796-0F7582492189}" type="presOf" srcId="{9EE84F1A-40F8-496E-9C45-6A370928A1B4}" destId="{5FD4A221-38FD-4651-9156-50D640E186B2}" srcOrd="0" destOrd="0" presId="urn:microsoft.com/office/officeart/2005/8/layout/radial4"/>
    <dgm:cxn modelId="{75769521-E1B3-4004-8A06-B8CB3479BC05}" type="presOf" srcId="{4FCB9EA6-DE4E-49C5-9B42-FD3982D32734}" destId="{C32A525D-0D3A-421F-98CA-1F2CC7CB92FE}" srcOrd="0" destOrd="0" presId="urn:microsoft.com/office/officeart/2005/8/layout/radial4"/>
    <dgm:cxn modelId="{0AB59323-E883-409B-86B3-4865F7097218}" type="presOf" srcId="{5EAE2A88-E44C-473A-936B-D7357C402909}" destId="{EB5CF6A4-7FBB-4E0F-8AF1-F25F09E7D512}" srcOrd="0" destOrd="0" presId="urn:microsoft.com/office/officeart/2005/8/layout/radial4"/>
    <dgm:cxn modelId="{432A9A5E-8B4E-4388-8D0D-5CBE7A0A5DCB}" type="presOf" srcId="{1885AF78-FC0F-4346-9E75-F00739661719}" destId="{B0F75811-6836-4767-ACAA-25A6DE1A5A3F}" srcOrd="0" destOrd="0" presId="urn:microsoft.com/office/officeart/2005/8/layout/radial4"/>
    <dgm:cxn modelId="{D10C0D43-3FC9-48D6-B0D3-3F43114979EE}" srcId="{3D7D6488-47D8-4F7E-AA52-08D2FDD6955E}" destId="{43FAC739-A17C-47BD-8033-323E37F64EC8}" srcOrd="2" destOrd="0" parTransId="{1885AF78-FC0F-4346-9E75-F00739661719}" sibTransId="{166FBC17-AC59-47CA-B7FE-3499961E0772}"/>
    <dgm:cxn modelId="{09AD757B-5AA8-45F0-84F2-05D5A3FE52F7}" type="presOf" srcId="{977059D9-C671-4E64-9947-963DF08021D4}" destId="{A41649E7-913C-40CA-9615-55435CD2BC88}" srcOrd="0" destOrd="0" presId="urn:microsoft.com/office/officeart/2005/8/layout/radial4"/>
    <dgm:cxn modelId="{E38FD77C-010D-4B43-AAF0-FE68EF6AC4CE}" type="presOf" srcId="{720832A2-3A28-4116-9F03-677500387370}" destId="{9BD1E866-9610-4954-AAD6-A56B65EC1560}" srcOrd="0" destOrd="0" presId="urn:microsoft.com/office/officeart/2005/8/layout/radial4"/>
    <dgm:cxn modelId="{98FF0E86-0EB2-4F6B-A8CA-5F994A95CD61}" srcId="{3D7D6488-47D8-4F7E-AA52-08D2FDD6955E}" destId="{720832A2-3A28-4116-9F03-677500387370}" srcOrd="0" destOrd="0" parTransId="{5EAE2A88-E44C-473A-936B-D7357C402909}" sibTransId="{72F6BEDA-FBD5-40CF-AD34-61247BF1D009}"/>
    <dgm:cxn modelId="{6C833D91-DCBC-4A70-BD42-EA3D2E146C6A}" type="presOf" srcId="{E3F9DCCA-D5C1-46B5-9B16-A14DD4556F6C}" destId="{0A6BC547-FD09-419A-9231-FE477A02EB59}" srcOrd="0" destOrd="0" presId="urn:microsoft.com/office/officeart/2005/8/layout/radial4"/>
    <dgm:cxn modelId="{17672CA8-9039-4894-A7E2-F06D4EDFFBE8}" srcId="{E3F9DCCA-D5C1-46B5-9B16-A14DD4556F6C}" destId="{3D7D6488-47D8-4F7E-AA52-08D2FDD6955E}" srcOrd="0" destOrd="0" parTransId="{B9539DE5-1A56-4971-9E11-11D93A349C5C}" sibTransId="{4EEFF95A-D9E0-4F67-A954-0816730166F5}"/>
    <dgm:cxn modelId="{60ADE5B5-577B-4071-855B-C10764BA5A6C}" srcId="{3D7D6488-47D8-4F7E-AA52-08D2FDD6955E}" destId="{A481C222-C5B9-4AC4-89E5-55F21A47A11A}" srcOrd="1" destOrd="0" parTransId="{9EE84F1A-40F8-496E-9C45-6A370928A1B4}" sibTransId="{440C09CA-064A-4DB5-BB88-5ADA66EE3774}"/>
    <dgm:cxn modelId="{7C8FE3BB-1A24-43B5-9C7E-61EF01C41554}" type="presOf" srcId="{A481C222-C5B9-4AC4-89E5-55F21A47A11A}" destId="{A58475C3-53CC-486C-9F74-AD427EFA6EF0}" srcOrd="0" destOrd="0" presId="urn:microsoft.com/office/officeart/2005/8/layout/radial4"/>
    <dgm:cxn modelId="{A57B15C3-995E-4283-97F3-E7E6525D0AC2}" type="presOf" srcId="{3D7D6488-47D8-4F7E-AA52-08D2FDD6955E}" destId="{3582CB63-E3DD-449F-9A90-13F94B3955A4}" srcOrd="0" destOrd="0" presId="urn:microsoft.com/office/officeart/2005/8/layout/radial4"/>
    <dgm:cxn modelId="{43A910CA-37C8-4D20-A9E9-E14BFEB092A7}" srcId="{E3F9DCCA-D5C1-46B5-9B16-A14DD4556F6C}" destId="{0876B2C7-90F4-4E1C-A3F6-1A894458D2EB}" srcOrd="1" destOrd="0" parTransId="{92870A69-922E-4048-90C2-9F09E60DB16B}" sibTransId="{E5F81BA8-36A0-4B76-A3C7-C9257030E694}"/>
    <dgm:cxn modelId="{E6CF6FE4-31A4-4474-AB11-99ACA0978318}" type="presOf" srcId="{43FAC739-A17C-47BD-8033-323E37F64EC8}" destId="{BA51CB9C-8799-40F8-86DE-AD5F78CF6F92}" srcOrd="0" destOrd="0" presId="urn:microsoft.com/office/officeart/2005/8/layout/radial4"/>
    <dgm:cxn modelId="{4F5958EC-3645-4803-A4EA-113D0A83BF57}" srcId="{3D7D6488-47D8-4F7E-AA52-08D2FDD6955E}" destId="{4FCB9EA6-DE4E-49C5-9B42-FD3982D32734}" srcOrd="3" destOrd="0" parTransId="{977059D9-C671-4E64-9947-963DF08021D4}" sibTransId="{3E7D2F1F-AB4C-4D83-9D0C-AD743260EF86}"/>
    <dgm:cxn modelId="{98A62C02-E65E-4C34-978C-FE5C7CF92CDB}" type="presParOf" srcId="{0A6BC547-FD09-419A-9231-FE477A02EB59}" destId="{3582CB63-E3DD-449F-9A90-13F94B3955A4}" srcOrd="0" destOrd="0" presId="urn:microsoft.com/office/officeart/2005/8/layout/radial4"/>
    <dgm:cxn modelId="{6ECB7F8B-6122-4CF1-87FD-4C6EFCA61FFF}" type="presParOf" srcId="{0A6BC547-FD09-419A-9231-FE477A02EB59}" destId="{EB5CF6A4-7FBB-4E0F-8AF1-F25F09E7D512}" srcOrd="1" destOrd="0" presId="urn:microsoft.com/office/officeart/2005/8/layout/radial4"/>
    <dgm:cxn modelId="{40A2541B-4A1F-4A8A-8EE4-6E011CD9A7CE}" type="presParOf" srcId="{0A6BC547-FD09-419A-9231-FE477A02EB59}" destId="{9BD1E866-9610-4954-AAD6-A56B65EC1560}" srcOrd="2" destOrd="0" presId="urn:microsoft.com/office/officeart/2005/8/layout/radial4"/>
    <dgm:cxn modelId="{6666A5C2-B1DA-487A-8C27-FE1495F0026D}" type="presParOf" srcId="{0A6BC547-FD09-419A-9231-FE477A02EB59}" destId="{5FD4A221-38FD-4651-9156-50D640E186B2}" srcOrd="3" destOrd="0" presId="urn:microsoft.com/office/officeart/2005/8/layout/radial4"/>
    <dgm:cxn modelId="{00B5BCA8-915C-48B6-B283-0D8203549634}" type="presParOf" srcId="{0A6BC547-FD09-419A-9231-FE477A02EB59}" destId="{A58475C3-53CC-486C-9F74-AD427EFA6EF0}" srcOrd="4" destOrd="0" presId="urn:microsoft.com/office/officeart/2005/8/layout/radial4"/>
    <dgm:cxn modelId="{A2C1207E-2029-4D0C-A589-2D626EB8C977}" type="presParOf" srcId="{0A6BC547-FD09-419A-9231-FE477A02EB59}" destId="{B0F75811-6836-4767-ACAA-25A6DE1A5A3F}" srcOrd="5" destOrd="0" presId="urn:microsoft.com/office/officeart/2005/8/layout/radial4"/>
    <dgm:cxn modelId="{B93D0E39-015E-4828-AA2C-3272BB75AB9A}" type="presParOf" srcId="{0A6BC547-FD09-419A-9231-FE477A02EB59}" destId="{BA51CB9C-8799-40F8-86DE-AD5F78CF6F92}" srcOrd="6" destOrd="0" presId="urn:microsoft.com/office/officeart/2005/8/layout/radial4"/>
    <dgm:cxn modelId="{92AB83DC-4AF2-44B3-8D54-303DAF7EB377}" type="presParOf" srcId="{0A6BC547-FD09-419A-9231-FE477A02EB59}" destId="{A41649E7-913C-40CA-9615-55435CD2BC88}" srcOrd="7" destOrd="0" presId="urn:microsoft.com/office/officeart/2005/8/layout/radial4"/>
    <dgm:cxn modelId="{68666799-D937-4D6F-99AA-B506EF5F25A9}" type="presParOf" srcId="{0A6BC547-FD09-419A-9231-FE477A02EB59}" destId="{C32A525D-0D3A-421F-98CA-1F2CC7CB92FE}"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F5B303-CB80-43A4-886E-C21D1A52492F}" type="doc">
      <dgm:prSet loTypeId="urn:microsoft.com/office/officeart/2005/8/layout/chevron1" loCatId="process" qsTypeId="urn:microsoft.com/office/officeart/2005/8/quickstyle/simple1" qsCatId="simple" csTypeId="urn:microsoft.com/office/officeart/2005/8/colors/accent3_3" csCatId="accent3" phldr="1"/>
      <dgm:spPr/>
    </dgm:pt>
    <dgm:pt modelId="{29F77466-9AF3-4828-9BB1-04C71B65D341}">
      <dgm:prSet phldrT="[文字]" custT="1"/>
      <dgm:spPr/>
      <dgm:t>
        <a:bodyPr/>
        <a:lstStyle/>
        <a:p>
          <a:pPr>
            <a:spcAft>
              <a:spcPts val="0"/>
            </a:spcAft>
          </a:pPr>
          <a:r>
            <a:rPr lang="zh-TW" altLang="en-US" sz="2000" b="1" dirty="0">
              <a:latin typeface="源泉圓體 B" panose="020B0800000000000000" pitchFamily="34" charset="-120"/>
              <a:ea typeface="源泉圓體 B" panose="020B0800000000000000" pitchFamily="34" charset="-120"/>
            </a:rPr>
            <a:t>使用者</a:t>
          </a:r>
          <a:endParaRPr lang="en-US" altLang="zh-TW" sz="2000" b="1" dirty="0">
            <a:latin typeface="源泉圓體 B" panose="020B0800000000000000" pitchFamily="34" charset="-120"/>
            <a:ea typeface="源泉圓體 B" panose="020B0800000000000000" pitchFamily="34" charset="-120"/>
          </a:endParaRPr>
        </a:p>
        <a:p>
          <a:pPr>
            <a:spcAft>
              <a:spcPts val="0"/>
            </a:spcAft>
          </a:pPr>
          <a:r>
            <a:rPr lang="zh-TW" altLang="en-US" sz="2000" b="1" dirty="0">
              <a:latin typeface="源泉圓體 B" panose="020B0800000000000000" pitchFamily="34" charset="-120"/>
              <a:ea typeface="源泉圓體 B" panose="020B0800000000000000" pitchFamily="34" charset="-120"/>
            </a:rPr>
            <a:t>輸入</a:t>
          </a:r>
        </a:p>
      </dgm:t>
    </dgm:pt>
    <dgm:pt modelId="{55A4D78C-B238-4A9A-9B37-E5F2978A2D0C}" type="parTrans" cxnId="{6C7E625B-A2FB-40DA-9417-67F19A244054}">
      <dgm:prSet/>
      <dgm:spPr/>
      <dgm:t>
        <a:bodyPr/>
        <a:lstStyle/>
        <a:p>
          <a:endParaRPr lang="zh-TW" altLang="en-US"/>
        </a:p>
      </dgm:t>
    </dgm:pt>
    <dgm:pt modelId="{7155F1E3-04A4-429E-8D88-7005D14C5995}" type="sibTrans" cxnId="{6C7E625B-A2FB-40DA-9417-67F19A244054}">
      <dgm:prSet/>
      <dgm:spPr/>
      <dgm:t>
        <a:bodyPr/>
        <a:lstStyle/>
        <a:p>
          <a:endParaRPr lang="zh-TW" altLang="en-US"/>
        </a:p>
      </dgm:t>
    </dgm:pt>
    <dgm:pt modelId="{5C828A32-7781-4F16-BAA3-601AE17C994C}">
      <dgm:prSet phldrT="[文字]" custT="1"/>
      <dgm:spPr/>
      <dgm:t>
        <a:bodyPr/>
        <a:lstStyle/>
        <a:p>
          <a:pPr>
            <a:spcAft>
              <a:spcPts val="0"/>
            </a:spcAft>
          </a:pPr>
          <a:r>
            <a:rPr lang="zh-TW" altLang="en-US" sz="2000" b="1" dirty="0">
              <a:latin typeface="源泉圓體 B" panose="020B0800000000000000" pitchFamily="34" charset="-120"/>
              <a:ea typeface="源泉圓體 B" panose="020B0800000000000000" pitchFamily="34" charset="-120"/>
            </a:rPr>
            <a:t>系統文字</a:t>
          </a:r>
          <a:endParaRPr lang="en-US" altLang="zh-TW" sz="2000" b="1" dirty="0">
            <a:latin typeface="源泉圓體 B" panose="020B0800000000000000" pitchFamily="34" charset="-120"/>
            <a:ea typeface="源泉圓體 B" panose="020B0800000000000000" pitchFamily="34" charset="-120"/>
          </a:endParaRPr>
        </a:p>
        <a:p>
          <a:pPr>
            <a:spcAft>
              <a:spcPts val="0"/>
            </a:spcAft>
          </a:pPr>
          <a:r>
            <a:rPr lang="zh-TW" altLang="en-US" sz="2000" b="1" dirty="0">
              <a:latin typeface="源泉圓體 B" panose="020B0800000000000000" pitchFamily="34" charset="-120"/>
              <a:ea typeface="源泉圓體 B" panose="020B0800000000000000" pitchFamily="34" charset="-120"/>
            </a:rPr>
            <a:t>拆解</a:t>
          </a:r>
        </a:p>
      </dgm:t>
    </dgm:pt>
    <dgm:pt modelId="{A1E9DA40-DCE2-4C3D-83DA-C81FB2953F51}" type="parTrans" cxnId="{12F7153F-7335-4F29-82C7-1632C79F1718}">
      <dgm:prSet/>
      <dgm:spPr/>
      <dgm:t>
        <a:bodyPr/>
        <a:lstStyle/>
        <a:p>
          <a:endParaRPr lang="zh-TW" altLang="en-US"/>
        </a:p>
      </dgm:t>
    </dgm:pt>
    <dgm:pt modelId="{3AC9AB50-9897-401C-B04F-D6786D151603}" type="sibTrans" cxnId="{12F7153F-7335-4F29-82C7-1632C79F1718}">
      <dgm:prSet/>
      <dgm:spPr/>
      <dgm:t>
        <a:bodyPr/>
        <a:lstStyle/>
        <a:p>
          <a:endParaRPr lang="zh-TW" altLang="en-US"/>
        </a:p>
      </dgm:t>
    </dgm:pt>
    <dgm:pt modelId="{3E0BB034-0C07-428D-AEF3-81973E4FB3F5}">
      <dgm:prSet phldrT="[文字]"/>
      <dgm:spPr/>
      <dgm:t>
        <a:bodyPr/>
        <a:lstStyle/>
        <a:p>
          <a:r>
            <a:rPr lang="zh-TW" altLang="en-US" b="1" dirty="0">
              <a:latin typeface="源泉圓體 B" panose="020B0800000000000000" pitchFamily="34" charset="-120"/>
              <a:ea typeface="源泉圓體 B" panose="020B0800000000000000" pitchFamily="34" charset="-120"/>
            </a:rPr>
            <a:t>資料對比</a:t>
          </a:r>
        </a:p>
      </dgm:t>
    </dgm:pt>
    <dgm:pt modelId="{20EC8BDA-1B0D-4187-B6CA-A25249BCEE5A}" type="parTrans" cxnId="{CFC2AE86-BB7D-445C-896C-1C1415A9B574}">
      <dgm:prSet/>
      <dgm:spPr/>
      <dgm:t>
        <a:bodyPr/>
        <a:lstStyle/>
        <a:p>
          <a:endParaRPr lang="zh-TW" altLang="en-US"/>
        </a:p>
      </dgm:t>
    </dgm:pt>
    <dgm:pt modelId="{391AF855-0279-47B8-A8E5-97BD3092C30A}" type="sibTrans" cxnId="{CFC2AE86-BB7D-445C-896C-1C1415A9B574}">
      <dgm:prSet/>
      <dgm:spPr/>
      <dgm:t>
        <a:bodyPr/>
        <a:lstStyle/>
        <a:p>
          <a:endParaRPr lang="zh-TW" altLang="en-US"/>
        </a:p>
      </dgm:t>
    </dgm:pt>
    <dgm:pt modelId="{076554D9-ED72-41E0-B612-0EFA72AE7223}">
      <dgm:prSet phldrT="[文字]"/>
      <dgm:spPr/>
      <dgm:t>
        <a:bodyPr/>
        <a:lstStyle/>
        <a:p>
          <a:r>
            <a:rPr lang="zh-TW" altLang="en-US" b="1" dirty="0">
              <a:latin typeface="源泉圓體 B" panose="020B0800000000000000" pitchFamily="34" charset="-120"/>
              <a:ea typeface="源泉圓體 B" panose="020B0800000000000000" pitchFamily="34" charset="-120"/>
            </a:rPr>
            <a:t>對比結果</a:t>
          </a:r>
        </a:p>
      </dgm:t>
    </dgm:pt>
    <dgm:pt modelId="{EABEEE92-7502-4002-B205-498CA491E189}" type="parTrans" cxnId="{98067972-C9EB-43EA-8F9B-2565D5FCE701}">
      <dgm:prSet/>
      <dgm:spPr/>
      <dgm:t>
        <a:bodyPr/>
        <a:lstStyle/>
        <a:p>
          <a:endParaRPr lang="zh-TW" altLang="en-US"/>
        </a:p>
      </dgm:t>
    </dgm:pt>
    <dgm:pt modelId="{4D5E8BF4-2841-4EBD-87BC-A41ACE6065B4}" type="sibTrans" cxnId="{98067972-C9EB-43EA-8F9B-2565D5FCE701}">
      <dgm:prSet/>
      <dgm:spPr/>
      <dgm:t>
        <a:bodyPr/>
        <a:lstStyle/>
        <a:p>
          <a:endParaRPr lang="zh-TW" altLang="en-US"/>
        </a:p>
      </dgm:t>
    </dgm:pt>
    <dgm:pt modelId="{BC9325E9-5A52-4E1C-8D0A-571D777D99B2}">
      <dgm:prSet phldrT="[文字]"/>
      <dgm:spPr/>
      <dgm:t>
        <a:bodyPr/>
        <a:lstStyle/>
        <a:p>
          <a:r>
            <a:rPr lang="zh-TW" altLang="en-US" b="1" dirty="0">
              <a:latin typeface="源泉圓體 B" panose="020B0800000000000000" pitchFamily="34" charset="-120"/>
              <a:ea typeface="源泉圓體 B" panose="020B0800000000000000" pitchFamily="34" charset="-120"/>
            </a:rPr>
            <a:t>偵測結束</a:t>
          </a:r>
        </a:p>
      </dgm:t>
    </dgm:pt>
    <dgm:pt modelId="{1460AD13-3A67-4E02-A958-53B5F6AE7BF3}" type="parTrans" cxnId="{54B60616-F1C5-4124-AFFF-0561637E1979}">
      <dgm:prSet/>
      <dgm:spPr/>
      <dgm:t>
        <a:bodyPr/>
        <a:lstStyle/>
        <a:p>
          <a:endParaRPr lang="zh-TW" altLang="en-US"/>
        </a:p>
      </dgm:t>
    </dgm:pt>
    <dgm:pt modelId="{E3C0D05B-4DC9-49EE-934C-A02B3DCB30C5}" type="sibTrans" cxnId="{54B60616-F1C5-4124-AFFF-0561637E1979}">
      <dgm:prSet/>
      <dgm:spPr/>
      <dgm:t>
        <a:bodyPr/>
        <a:lstStyle/>
        <a:p>
          <a:endParaRPr lang="zh-TW" altLang="en-US"/>
        </a:p>
      </dgm:t>
    </dgm:pt>
    <dgm:pt modelId="{D75290D3-D651-4B72-8708-F08142B56990}" type="pres">
      <dgm:prSet presAssocID="{4FF5B303-CB80-43A4-886E-C21D1A52492F}" presName="Name0" presStyleCnt="0">
        <dgm:presLayoutVars>
          <dgm:dir/>
          <dgm:animLvl val="lvl"/>
          <dgm:resizeHandles val="exact"/>
        </dgm:presLayoutVars>
      </dgm:prSet>
      <dgm:spPr/>
    </dgm:pt>
    <dgm:pt modelId="{453A64D1-FAD1-428B-A785-B15EA47B73FC}" type="pres">
      <dgm:prSet presAssocID="{29F77466-9AF3-4828-9BB1-04C71B65D341}" presName="parTxOnly" presStyleLbl="node1" presStyleIdx="0" presStyleCnt="5">
        <dgm:presLayoutVars>
          <dgm:chMax val="0"/>
          <dgm:chPref val="0"/>
          <dgm:bulletEnabled val="1"/>
        </dgm:presLayoutVars>
      </dgm:prSet>
      <dgm:spPr/>
    </dgm:pt>
    <dgm:pt modelId="{1F2AE556-9865-40D0-98C4-A247D1392D4E}" type="pres">
      <dgm:prSet presAssocID="{7155F1E3-04A4-429E-8D88-7005D14C5995}" presName="parTxOnlySpace" presStyleCnt="0"/>
      <dgm:spPr/>
    </dgm:pt>
    <dgm:pt modelId="{CD1E355E-F46D-4C50-A426-A5381B0E1E79}" type="pres">
      <dgm:prSet presAssocID="{5C828A32-7781-4F16-BAA3-601AE17C994C}" presName="parTxOnly" presStyleLbl="node1" presStyleIdx="1" presStyleCnt="5">
        <dgm:presLayoutVars>
          <dgm:chMax val="0"/>
          <dgm:chPref val="0"/>
          <dgm:bulletEnabled val="1"/>
        </dgm:presLayoutVars>
      </dgm:prSet>
      <dgm:spPr/>
    </dgm:pt>
    <dgm:pt modelId="{F0D34273-4C38-4D87-9AAE-DCC199BA5836}" type="pres">
      <dgm:prSet presAssocID="{3AC9AB50-9897-401C-B04F-D6786D151603}" presName="parTxOnlySpace" presStyleCnt="0"/>
      <dgm:spPr/>
    </dgm:pt>
    <dgm:pt modelId="{65862232-D088-4F1F-8056-E17AB79BDB65}" type="pres">
      <dgm:prSet presAssocID="{3E0BB034-0C07-428D-AEF3-81973E4FB3F5}" presName="parTxOnly" presStyleLbl="node1" presStyleIdx="2" presStyleCnt="5">
        <dgm:presLayoutVars>
          <dgm:chMax val="0"/>
          <dgm:chPref val="0"/>
          <dgm:bulletEnabled val="1"/>
        </dgm:presLayoutVars>
      </dgm:prSet>
      <dgm:spPr/>
    </dgm:pt>
    <dgm:pt modelId="{200F8452-5B2C-4A73-B41F-CAA84E4EB4BA}" type="pres">
      <dgm:prSet presAssocID="{391AF855-0279-47B8-A8E5-97BD3092C30A}" presName="parTxOnlySpace" presStyleCnt="0"/>
      <dgm:spPr/>
    </dgm:pt>
    <dgm:pt modelId="{7CB4A606-2EF6-43F0-B274-FF19321D1810}" type="pres">
      <dgm:prSet presAssocID="{076554D9-ED72-41E0-B612-0EFA72AE7223}" presName="parTxOnly" presStyleLbl="node1" presStyleIdx="3" presStyleCnt="5">
        <dgm:presLayoutVars>
          <dgm:chMax val="0"/>
          <dgm:chPref val="0"/>
          <dgm:bulletEnabled val="1"/>
        </dgm:presLayoutVars>
      </dgm:prSet>
      <dgm:spPr/>
    </dgm:pt>
    <dgm:pt modelId="{3572E242-BB2A-4594-A879-F5DDD4EE078D}" type="pres">
      <dgm:prSet presAssocID="{4D5E8BF4-2841-4EBD-87BC-A41ACE6065B4}" presName="parTxOnlySpace" presStyleCnt="0"/>
      <dgm:spPr/>
    </dgm:pt>
    <dgm:pt modelId="{7E0295AE-BB0F-4C98-8186-C0D04C713ED2}" type="pres">
      <dgm:prSet presAssocID="{BC9325E9-5A52-4E1C-8D0A-571D777D99B2}" presName="parTxOnly" presStyleLbl="node1" presStyleIdx="4" presStyleCnt="5">
        <dgm:presLayoutVars>
          <dgm:chMax val="0"/>
          <dgm:chPref val="0"/>
          <dgm:bulletEnabled val="1"/>
        </dgm:presLayoutVars>
      </dgm:prSet>
      <dgm:spPr/>
    </dgm:pt>
  </dgm:ptLst>
  <dgm:cxnLst>
    <dgm:cxn modelId="{54B60616-F1C5-4124-AFFF-0561637E1979}" srcId="{4FF5B303-CB80-43A4-886E-C21D1A52492F}" destId="{BC9325E9-5A52-4E1C-8D0A-571D777D99B2}" srcOrd="4" destOrd="0" parTransId="{1460AD13-3A67-4E02-A958-53B5F6AE7BF3}" sibTransId="{E3C0D05B-4DC9-49EE-934C-A02B3DCB30C5}"/>
    <dgm:cxn modelId="{51767C3E-A7FE-4A10-9694-AEB6FE45B325}" type="presOf" srcId="{4FF5B303-CB80-43A4-886E-C21D1A52492F}" destId="{D75290D3-D651-4B72-8708-F08142B56990}" srcOrd="0" destOrd="0" presId="urn:microsoft.com/office/officeart/2005/8/layout/chevron1"/>
    <dgm:cxn modelId="{12F7153F-7335-4F29-82C7-1632C79F1718}" srcId="{4FF5B303-CB80-43A4-886E-C21D1A52492F}" destId="{5C828A32-7781-4F16-BAA3-601AE17C994C}" srcOrd="1" destOrd="0" parTransId="{A1E9DA40-DCE2-4C3D-83DA-C81FB2953F51}" sibTransId="{3AC9AB50-9897-401C-B04F-D6786D151603}"/>
    <dgm:cxn modelId="{6C7E625B-A2FB-40DA-9417-67F19A244054}" srcId="{4FF5B303-CB80-43A4-886E-C21D1A52492F}" destId="{29F77466-9AF3-4828-9BB1-04C71B65D341}" srcOrd="0" destOrd="0" parTransId="{55A4D78C-B238-4A9A-9B37-E5F2978A2D0C}" sibTransId="{7155F1E3-04A4-429E-8D88-7005D14C5995}"/>
    <dgm:cxn modelId="{EB57BB6F-7993-4D67-8800-577ED45610CA}" type="presOf" srcId="{29F77466-9AF3-4828-9BB1-04C71B65D341}" destId="{453A64D1-FAD1-428B-A785-B15EA47B73FC}" srcOrd="0" destOrd="0" presId="urn:microsoft.com/office/officeart/2005/8/layout/chevron1"/>
    <dgm:cxn modelId="{FFB02750-18B9-41D9-A235-AE32532DE121}" type="presOf" srcId="{076554D9-ED72-41E0-B612-0EFA72AE7223}" destId="{7CB4A606-2EF6-43F0-B274-FF19321D1810}" srcOrd="0" destOrd="0" presId="urn:microsoft.com/office/officeart/2005/8/layout/chevron1"/>
    <dgm:cxn modelId="{98067972-C9EB-43EA-8F9B-2565D5FCE701}" srcId="{4FF5B303-CB80-43A4-886E-C21D1A52492F}" destId="{076554D9-ED72-41E0-B612-0EFA72AE7223}" srcOrd="3" destOrd="0" parTransId="{EABEEE92-7502-4002-B205-498CA491E189}" sibTransId="{4D5E8BF4-2841-4EBD-87BC-A41ACE6065B4}"/>
    <dgm:cxn modelId="{3E91AE58-6A62-486F-B86B-9CA9E0141DDA}" type="presOf" srcId="{BC9325E9-5A52-4E1C-8D0A-571D777D99B2}" destId="{7E0295AE-BB0F-4C98-8186-C0D04C713ED2}" srcOrd="0" destOrd="0" presId="urn:microsoft.com/office/officeart/2005/8/layout/chevron1"/>
    <dgm:cxn modelId="{CFC2AE86-BB7D-445C-896C-1C1415A9B574}" srcId="{4FF5B303-CB80-43A4-886E-C21D1A52492F}" destId="{3E0BB034-0C07-428D-AEF3-81973E4FB3F5}" srcOrd="2" destOrd="0" parTransId="{20EC8BDA-1B0D-4187-B6CA-A25249BCEE5A}" sibTransId="{391AF855-0279-47B8-A8E5-97BD3092C30A}"/>
    <dgm:cxn modelId="{D3CEDDB9-3A21-4786-AFD3-7FF7B9D91A96}" type="presOf" srcId="{5C828A32-7781-4F16-BAA3-601AE17C994C}" destId="{CD1E355E-F46D-4C50-A426-A5381B0E1E79}" srcOrd="0" destOrd="0" presId="urn:microsoft.com/office/officeart/2005/8/layout/chevron1"/>
    <dgm:cxn modelId="{65C1EEF7-3E4A-4D0F-83B7-B37788FD7A8C}" type="presOf" srcId="{3E0BB034-0C07-428D-AEF3-81973E4FB3F5}" destId="{65862232-D088-4F1F-8056-E17AB79BDB65}" srcOrd="0" destOrd="0" presId="urn:microsoft.com/office/officeart/2005/8/layout/chevron1"/>
    <dgm:cxn modelId="{E9D88982-7D26-452C-ABBD-C5F181C67BE5}" type="presParOf" srcId="{D75290D3-D651-4B72-8708-F08142B56990}" destId="{453A64D1-FAD1-428B-A785-B15EA47B73FC}" srcOrd="0" destOrd="0" presId="urn:microsoft.com/office/officeart/2005/8/layout/chevron1"/>
    <dgm:cxn modelId="{0487F78F-1864-4D1E-BF59-9EE257A6136E}" type="presParOf" srcId="{D75290D3-D651-4B72-8708-F08142B56990}" destId="{1F2AE556-9865-40D0-98C4-A247D1392D4E}" srcOrd="1" destOrd="0" presId="urn:microsoft.com/office/officeart/2005/8/layout/chevron1"/>
    <dgm:cxn modelId="{C4D564BB-B781-4481-902A-8131295BCAC9}" type="presParOf" srcId="{D75290D3-D651-4B72-8708-F08142B56990}" destId="{CD1E355E-F46D-4C50-A426-A5381B0E1E79}" srcOrd="2" destOrd="0" presId="urn:microsoft.com/office/officeart/2005/8/layout/chevron1"/>
    <dgm:cxn modelId="{CEE8F5BA-827C-4A64-9F67-B21FCAAD0258}" type="presParOf" srcId="{D75290D3-D651-4B72-8708-F08142B56990}" destId="{F0D34273-4C38-4D87-9AAE-DCC199BA5836}" srcOrd="3" destOrd="0" presId="urn:microsoft.com/office/officeart/2005/8/layout/chevron1"/>
    <dgm:cxn modelId="{AA624AC9-C8CE-4405-9438-A81A9BF5B7E8}" type="presParOf" srcId="{D75290D3-D651-4B72-8708-F08142B56990}" destId="{65862232-D088-4F1F-8056-E17AB79BDB65}" srcOrd="4" destOrd="0" presId="urn:microsoft.com/office/officeart/2005/8/layout/chevron1"/>
    <dgm:cxn modelId="{1078B781-FE87-4C6C-A9B0-5D370CB7B55F}" type="presParOf" srcId="{D75290D3-D651-4B72-8708-F08142B56990}" destId="{200F8452-5B2C-4A73-B41F-CAA84E4EB4BA}" srcOrd="5" destOrd="0" presId="urn:microsoft.com/office/officeart/2005/8/layout/chevron1"/>
    <dgm:cxn modelId="{B677C6E7-4E2C-4869-BB1E-D473BCB1C8D1}" type="presParOf" srcId="{D75290D3-D651-4B72-8708-F08142B56990}" destId="{7CB4A606-2EF6-43F0-B274-FF19321D1810}" srcOrd="6" destOrd="0" presId="urn:microsoft.com/office/officeart/2005/8/layout/chevron1"/>
    <dgm:cxn modelId="{C21961F1-9A8A-4986-8C02-038301C1E903}" type="presParOf" srcId="{D75290D3-D651-4B72-8708-F08142B56990}" destId="{3572E242-BB2A-4594-A879-F5DDD4EE078D}" srcOrd="7" destOrd="0" presId="urn:microsoft.com/office/officeart/2005/8/layout/chevron1"/>
    <dgm:cxn modelId="{BBC74E27-16F7-4AC5-8B11-56E75731A868}" type="presParOf" srcId="{D75290D3-D651-4B72-8708-F08142B56990}" destId="{7E0295AE-BB0F-4C98-8186-C0D04C713ED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FB94E-57DE-C946-8C73-721ED32F2683}">
      <dsp:nvSpPr>
        <dsp:cNvPr id="0" name=""/>
        <dsp:cNvSpPr/>
      </dsp:nvSpPr>
      <dsp:spPr>
        <a:xfrm>
          <a:off x="6342" y="0"/>
          <a:ext cx="1895583" cy="10589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zh-TW" altLang="en-US" sz="2400" b="0" kern="1200" dirty="0">
              <a:solidFill>
                <a:schemeClr val="bg1">
                  <a:lumMod val="10000"/>
                </a:schemeClr>
              </a:solidFill>
              <a:latin typeface="華康中特圓體(P)" panose="020F0800000000000000" pitchFamily="34" charset="-120"/>
              <a:ea typeface="華康中特圓體(P)" panose="020F0800000000000000" pitchFamily="34" charset="-120"/>
            </a:rPr>
            <a:t>碳排放量</a:t>
          </a:r>
          <a:endParaRPr lang="en-US" altLang="zh-TW" sz="2400" b="0" kern="1200" dirty="0">
            <a:solidFill>
              <a:schemeClr val="bg1">
                <a:lumMod val="10000"/>
              </a:schemeClr>
            </a:solidFill>
            <a:latin typeface="華康中特圓體(P)" panose="020F0800000000000000" pitchFamily="34" charset="-120"/>
            <a:ea typeface="華康中特圓體(P)" panose="020F0800000000000000" pitchFamily="34" charset="-120"/>
          </a:endParaRPr>
        </a:p>
        <a:p>
          <a:pPr marL="0" lvl="0" indent="0" algn="ctr" defTabSz="1066800">
            <a:lnSpc>
              <a:spcPct val="100000"/>
            </a:lnSpc>
            <a:spcBef>
              <a:spcPct val="0"/>
            </a:spcBef>
            <a:spcAft>
              <a:spcPts val="0"/>
            </a:spcAft>
            <a:buNone/>
          </a:pPr>
          <a:r>
            <a:rPr lang="zh-TW" altLang="en-US" sz="2400" b="0" kern="1200" dirty="0">
              <a:solidFill>
                <a:schemeClr val="bg1">
                  <a:lumMod val="10000"/>
                </a:schemeClr>
              </a:solidFill>
              <a:latin typeface="華康中特圓體(P)" panose="020F0800000000000000" pitchFamily="34" charset="-120"/>
              <a:ea typeface="華康中特圓體(P)" panose="020F0800000000000000" pitchFamily="34" charset="-120"/>
            </a:rPr>
            <a:t>降低</a:t>
          </a:r>
          <a:endParaRPr lang="en-US" altLang="zh-TW" sz="2400" b="0" kern="1200" dirty="0">
            <a:solidFill>
              <a:schemeClr val="bg1">
                <a:lumMod val="10000"/>
              </a:schemeClr>
            </a:solidFill>
            <a:latin typeface="華康中特圓體(P)" panose="020F0800000000000000" pitchFamily="34" charset="-120"/>
            <a:ea typeface="華康中特圓體(P)" panose="020F0800000000000000" pitchFamily="34" charset="-120"/>
          </a:endParaRPr>
        </a:p>
      </dsp:txBody>
      <dsp:txXfrm>
        <a:off x="37357" y="31015"/>
        <a:ext cx="1833553" cy="996903"/>
      </dsp:txXfrm>
    </dsp:sp>
    <dsp:sp modelId="{3AD4D0DF-BEE8-8746-8DA8-4443007DE21C}">
      <dsp:nvSpPr>
        <dsp:cNvPr id="0" name=""/>
        <dsp:cNvSpPr/>
      </dsp:nvSpPr>
      <dsp:spPr>
        <a:xfrm>
          <a:off x="2091483" y="294414"/>
          <a:ext cx="401863" cy="4701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latin typeface="微軟正黑體" panose="020B0604030504040204" pitchFamily="34" charset="-120"/>
            <a:ea typeface="微軟正黑體" panose="020B0604030504040204" pitchFamily="34" charset="-120"/>
          </a:endParaRPr>
        </a:p>
      </dsp:txBody>
      <dsp:txXfrm>
        <a:off x="2091483" y="388435"/>
        <a:ext cx="281304" cy="282062"/>
      </dsp:txXfrm>
    </dsp:sp>
    <dsp:sp modelId="{23B9CD6C-DC99-124D-9086-A899E5086B34}">
      <dsp:nvSpPr>
        <dsp:cNvPr id="0" name=""/>
        <dsp:cNvSpPr/>
      </dsp:nvSpPr>
      <dsp:spPr>
        <a:xfrm>
          <a:off x="2660158" y="0"/>
          <a:ext cx="1895583" cy="10589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碳足跡</a:t>
          </a:r>
          <a:endParaRPr lang="en-US" altLang="zh-TW"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endParaRPr>
        </a:p>
        <a:p>
          <a:pPr marL="0" lvl="0" algn="ctr" defTabSz="1066800">
            <a:lnSpc>
              <a:spcPct val="90000"/>
            </a:lnSpc>
            <a:spcBef>
              <a:spcPct val="0"/>
            </a:spcBef>
            <a:spcAft>
              <a:spcPts val="0"/>
            </a:spcAft>
            <a:buNone/>
          </a:pPr>
          <a:r>
            <a:rPr lang="zh-TW" altLang="zh-TW" sz="1200" b="0" i="0" u="none" strike="noStrike" kern="1200"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（Carbon Footprint）</a:t>
          </a:r>
          <a:endParaRPr lang="zh-TW" altLang="en-US" sz="1200" b="0" kern="1200" dirty="0">
            <a:latin typeface="華康中特圓體(P)" panose="020F0800000000000000" pitchFamily="34" charset="-120"/>
            <a:ea typeface="華康中特圓體(P)" panose="020F0800000000000000" pitchFamily="34" charset="-120"/>
          </a:endParaRPr>
        </a:p>
      </dsp:txBody>
      <dsp:txXfrm>
        <a:off x="2691173" y="31015"/>
        <a:ext cx="1833553" cy="996903"/>
      </dsp:txXfrm>
    </dsp:sp>
    <dsp:sp modelId="{F567AA78-7918-B541-A9D6-38CFD389D64D}">
      <dsp:nvSpPr>
        <dsp:cNvPr id="0" name=""/>
        <dsp:cNvSpPr/>
      </dsp:nvSpPr>
      <dsp:spPr>
        <a:xfrm>
          <a:off x="4745299" y="294414"/>
          <a:ext cx="401863" cy="4701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latin typeface="微軟正黑體" panose="020B0604030504040204" pitchFamily="34" charset="-120"/>
            <a:ea typeface="微軟正黑體" panose="020B0604030504040204" pitchFamily="34" charset="-120"/>
          </a:endParaRPr>
        </a:p>
      </dsp:txBody>
      <dsp:txXfrm>
        <a:off x="4745299" y="388435"/>
        <a:ext cx="281304" cy="282062"/>
      </dsp:txXfrm>
    </dsp:sp>
    <dsp:sp modelId="{6B66AF66-2297-7F4E-89D9-51DE6AD8CB11}">
      <dsp:nvSpPr>
        <dsp:cNvPr id="0" name=""/>
        <dsp:cNvSpPr/>
      </dsp:nvSpPr>
      <dsp:spPr>
        <a:xfrm>
          <a:off x="5313974" y="0"/>
          <a:ext cx="1895583" cy="10589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ts val="0"/>
            </a:spcAft>
            <a:buNone/>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提高</a:t>
          </a:r>
          <a:endParaRPr lang="en-US" altLang="zh-TW"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endParaRPr>
        </a:p>
        <a:p>
          <a:pPr marL="0" lvl="0" indent="0" algn="ctr" defTabSz="1066800">
            <a:lnSpc>
              <a:spcPct val="90000"/>
            </a:lnSpc>
            <a:spcBef>
              <a:spcPct val="0"/>
            </a:spcBef>
            <a:spcAft>
              <a:spcPts val="0"/>
            </a:spcAft>
            <a:buNone/>
          </a:pPr>
          <a:r>
            <a:rPr lang="zh-TW" altLang="en-US" sz="2400" b="0" kern="1200" dirty="0">
              <a:solidFill>
                <a:srgbClr val="FCF5EE">
                  <a:lumMod val="10000"/>
                </a:srgbClr>
              </a:solidFill>
              <a:latin typeface="華康中特圓體(P)" panose="020F0800000000000000" pitchFamily="34" charset="-120"/>
              <a:ea typeface="華康中特圓體(P)" panose="020F0800000000000000" pitchFamily="34" charset="-120"/>
              <a:cs typeface="+mn-cs"/>
            </a:rPr>
            <a:t>環保意識</a:t>
          </a:r>
        </a:p>
      </dsp:txBody>
      <dsp:txXfrm>
        <a:off x="5344989" y="31015"/>
        <a:ext cx="1833553" cy="996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2CB63-E3DD-449F-9A90-13F94B3955A4}">
      <dsp:nvSpPr>
        <dsp:cNvPr id="0" name=""/>
        <dsp:cNvSpPr/>
      </dsp:nvSpPr>
      <dsp:spPr>
        <a:xfrm>
          <a:off x="2693749" y="2213101"/>
          <a:ext cx="1992636" cy="19926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endParaRPr lang="zh-TW" altLang="en-US" sz="4600" kern="1200" dirty="0"/>
        </a:p>
      </dsp:txBody>
      <dsp:txXfrm>
        <a:off x="2985564" y="2504916"/>
        <a:ext cx="1409006" cy="1409006"/>
      </dsp:txXfrm>
    </dsp:sp>
    <dsp:sp modelId="{EB5CF6A4-7FBB-4E0F-8AF1-F25F09E7D512}">
      <dsp:nvSpPr>
        <dsp:cNvPr id="0" name=""/>
        <dsp:cNvSpPr/>
      </dsp:nvSpPr>
      <dsp:spPr>
        <a:xfrm rot="11700000">
          <a:off x="1049965" y="2434354"/>
          <a:ext cx="1614476" cy="5679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D1E866-9610-4954-AAD6-A56B65EC1560}">
      <dsp:nvSpPr>
        <dsp:cNvPr id="0" name=""/>
        <dsp:cNvSpPr/>
      </dsp:nvSpPr>
      <dsp:spPr>
        <a:xfrm>
          <a:off x="130968" y="1752174"/>
          <a:ext cx="1893004" cy="1514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zh-TW" altLang="en-US" sz="3300" b="0" kern="1200" dirty="0">
              <a:solidFill>
                <a:schemeClr val="bg2">
                  <a:lumMod val="75000"/>
                </a:schemeClr>
              </a:solidFill>
              <a:latin typeface="華康中特圓體(P)" panose="020F0800000000000000" pitchFamily="34" charset="-120"/>
              <a:ea typeface="華康中特圓體(P)" panose="020F0800000000000000" pitchFamily="34" charset="-120"/>
            </a:rPr>
            <a:t>物資分享</a:t>
          </a:r>
        </a:p>
      </dsp:txBody>
      <dsp:txXfrm>
        <a:off x="175323" y="1796529"/>
        <a:ext cx="1804294" cy="1425693"/>
      </dsp:txXfrm>
    </dsp:sp>
    <dsp:sp modelId="{5FD4A221-38FD-4651-9156-50D640E186B2}">
      <dsp:nvSpPr>
        <dsp:cNvPr id="0" name=""/>
        <dsp:cNvSpPr/>
      </dsp:nvSpPr>
      <dsp:spPr>
        <a:xfrm rot="14700000">
          <a:off x="2080902" y="1205730"/>
          <a:ext cx="1614476" cy="5679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8475C3-53CC-486C-9F74-AD427EFA6EF0}">
      <dsp:nvSpPr>
        <dsp:cNvPr id="0" name=""/>
        <dsp:cNvSpPr/>
      </dsp:nvSpPr>
      <dsp:spPr>
        <a:xfrm>
          <a:off x="1600484" y="873"/>
          <a:ext cx="1893004" cy="1514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ts val="0"/>
            </a:spcAft>
            <a:buNone/>
          </a:pPr>
          <a:r>
            <a:rPr lang="en-US" altLang="zh-TW" sz="3300" b="0" kern="1200" spc="600" dirty="0">
              <a:solidFill>
                <a:schemeClr val="bg2">
                  <a:lumMod val="75000"/>
                </a:schemeClr>
              </a:solidFill>
              <a:latin typeface="華康中特圓體(P)" panose="020F0800000000000000" pitchFamily="34" charset="-120"/>
              <a:ea typeface="華康中特圓體(P)" panose="020F0800000000000000" pitchFamily="34" charset="-120"/>
            </a:rPr>
            <a:t>TGOS</a:t>
          </a:r>
        </a:p>
        <a:p>
          <a:pPr marL="0" lvl="0" indent="0" algn="ctr" defTabSz="1466850">
            <a:lnSpc>
              <a:spcPct val="90000"/>
            </a:lnSpc>
            <a:spcBef>
              <a:spcPct val="0"/>
            </a:spcBef>
            <a:spcAft>
              <a:spcPts val="0"/>
            </a:spcAft>
            <a:buNone/>
          </a:pPr>
          <a:r>
            <a:rPr lang="zh-TW" altLang="en-US" sz="3300" b="0" kern="1200" spc="600" dirty="0">
              <a:solidFill>
                <a:schemeClr val="bg2">
                  <a:lumMod val="75000"/>
                </a:schemeClr>
              </a:solidFill>
              <a:latin typeface="華康中特圓體(P)" panose="020F0800000000000000" pitchFamily="34" charset="-120"/>
              <a:ea typeface="華康中特圓體(P)" panose="020F0800000000000000" pitchFamily="34" charset="-120"/>
            </a:rPr>
            <a:t>地圖</a:t>
          </a:r>
        </a:p>
      </dsp:txBody>
      <dsp:txXfrm>
        <a:off x="1644839" y="45228"/>
        <a:ext cx="1804294" cy="1425693"/>
      </dsp:txXfrm>
    </dsp:sp>
    <dsp:sp modelId="{B0F75811-6836-4767-ACAA-25A6DE1A5A3F}">
      <dsp:nvSpPr>
        <dsp:cNvPr id="0" name=""/>
        <dsp:cNvSpPr/>
      </dsp:nvSpPr>
      <dsp:spPr>
        <a:xfrm rot="17700000">
          <a:off x="3684756" y="1205730"/>
          <a:ext cx="1614476" cy="5679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51CB9C-8799-40F8-86DE-AD5F78CF6F92}">
      <dsp:nvSpPr>
        <dsp:cNvPr id="0" name=""/>
        <dsp:cNvSpPr/>
      </dsp:nvSpPr>
      <dsp:spPr>
        <a:xfrm>
          <a:off x="3886646" y="873"/>
          <a:ext cx="1893004" cy="1514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ts val="0"/>
            </a:spcAft>
            <a:buNone/>
          </a:pPr>
          <a:r>
            <a:rPr lang="en-US" altLang="zh-TW" sz="3300" b="0" kern="1200" dirty="0">
              <a:solidFill>
                <a:schemeClr val="bg2">
                  <a:lumMod val="75000"/>
                </a:schemeClr>
              </a:solidFill>
              <a:latin typeface="華康中特圓體(P)" panose="020F0800000000000000" pitchFamily="34" charset="-120"/>
              <a:ea typeface="華康中特圓體(P)" panose="020F0800000000000000" pitchFamily="34" charset="-120"/>
            </a:rPr>
            <a:t>1</a:t>
          </a:r>
          <a:r>
            <a:rPr lang="zh-TW" altLang="en-US" sz="3300" b="0" kern="1200" dirty="0">
              <a:solidFill>
                <a:schemeClr val="bg2">
                  <a:lumMod val="75000"/>
                </a:schemeClr>
              </a:solidFill>
              <a:latin typeface="華康中特圓體(P)" panose="020F0800000000000000" pitchFamily="34" charset="-120"/>
              <a:ea typeface="華康中特圓體(P)" panose="020F0800000000000000" pitchFamily="34" charset="-120"/>
            </a:rPr>
            <a:t>對</a:t>
          </a:r>
          <a:r>
            <a:rPr lang="en-US" altLang="zh-TW" sz="3300" b="0" kern="1200" dirty="0">
              <a:solidFill>
                <a:schemeClr val="bg2">
                  <a:lumMod val="75000"/>
                </a:schemeClr>
              </a:solidFill>
              <a:latin typeface="華康中特圓體(P)" panose="020F0800000000000000" pitchFamily="34" charset="-120"/>
              <a:ea typeface="華康中特圓體(P)" panose="020F0800000000000000" pitchFamily="34" charset="-120"/>
            </a:rPr>
            <a:t>1</a:t>
          </a:r>
        </a:p>
        <a:p>
          <a:pPr marL="0" lvl="0" indent="0" algn="ctr" defTabSz="1466850">
            <a:lnSpc>
              <a:spcPct val="90000"/>
            </a:lnSpc>
            <a:spcBef>
              <a:spcPct val="0"/>
            </a:spcBef>
            <a:spcAft>
              <a:spcPts val="0"/>
            </a:spcAft>
            <a:buNone/>
          </a:pPr>
          <a:r>
            <a:rPr lang="zh-TW" altLang="en-US" sz="3300" b="0" kern="1200" dirty="0">
              <a:solidFill>
                <a:schemeClr val="bg2">
                  <a:lumMod val="75000"/>
                </a:schemeClr>
              </a:solidFill>
              <a:latin typeface="華康中特圓體(P)" panose="020F0800000000000000" pitchFamily="34" charset="-120"/>
              <a:ea typeface="華康中特圓體(P)" panose="020F0800000000000000" pitchFamily="34" charset="-120"/>
            </a:rPr>
            <a:t>即時通訊</a:t>
          </a:r>
        </a:p>
      </dsp:txBody>
      <dsp:txXfrm>
        <a:off x="3931001" y="45228"/>
        <a:ext cx="1804294" cy="1425693"/>
      </dsp:txXfrm>
    </dsp:sp>
    <dsp:sp modelId="{A41649E7-913C-40CA-9615-55435CD2BC88}">
      <dsp:nvSpPr>
        <dsp:cNvPr id="0" name=""/>
        <dsp:cNvSpPr/>
      </dsp:nvSpPr>
      <dsp:spPr>
        <a:xfrm rot="20700000">
          <a:off x="4715694" y="2434354"/>
          <a:ext cx="1614476" cy="5679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2A525D-0D3A-421F-98CA-1F2CC7CB92FE}">
      <dsp:nvSpPr>
        <dsp:cNvPr id="0" name=""/>
        <dsp:cNvSpPr/>
      </dsp:nvSpPr>
      <dsp:spPr>
        <a:xfrm>
          <a:off x="5356162" y="1752174"/>
          <a:ext cx="1893004" cy="15144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62865" rIns="62865" bIns="62865" numCol="1" spcCol="1270" anchor="ctr" anchorCtr="0">
          <a:noAutofit/>
        </a:bodyPr>
        <a:lstStyle/>
        <a:p>
          <a:pPr marL="0" lvl="0" indent="0" algn="ctr" defTabSz="1466850">
            <a:lnSpc>
              <a:spcPct val="90000"/>
            </a:lnSpc>
            <a:spcBef>
              <a:spcPct val="0"/>
            </a:spcBef>
            <a:spcAft>
              <a:spcPct val="35000"/>
            </a:spcAft>
            <a:buNone/>
          </a:pPr>
          <a:r>
            <a:rPr lang="zh-TW" altLang="en-US" sz="3300" b="0" kern="1200" dirty="0">
              <a:solidFill>
                <a:schemeClr val="bg2">
                  <a:lumMod val="75000"/>
                </a:schemeClr>
              </a:solidFill>
              <a:latin typeface="華康中特圓體(P)" panose="020F0800000000000000" pitchFamily="34" charset="-120"/>
              <a:ea typeface="華康中特圓體(P)" panose="020F0800000000000000" pitchFamily="34" charset="-120"/>
            </a:rPr>
            <a:t>自然語言理解處理</a:t>
          </a:r>
        </a:p>
      </dsp:txBody>
      <dsp:txXfrm>
        <a:off x="5400517" y="1796529"/>
        <a:ext cx="1804294" cy="1425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A64D1-FAD1-428B-A785-B15EA47B73FC}">
      <dsp:nvSpPr>
        <dsp:cNvPr id="0" name=""/>
        <dsp:cNvSpPr/>
      </dsp:nvSpPr>
      <dsp:spPr>
        <a:xfrm>
          <a:off x="2232" y="786339"/>
          <a:ext cx="1986855" cy="794742"/>
        </a:xfrm>
        <a:prstGeom prst="chevron">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ts val="0"/>
            </a:spcAft>
            <a:buNone/>
          </a:pPr>
          <a:r>
            <a:rPr lang="zh-TW" altLang="en-US" sz="2000" b="1" kern="1200" dirty="0">
              <a:latin typeface="源泉圓體 B" panose="020B0800000000000000" pitchFamily="34" charset="-120"/>
              <a:ea typeface="源泉圓體 B" panose="020B0800000000000000" pitchFamily="34" charset="-120"/>
            </a:rPr>
            <a:t>使用者</a:t>
          </a:r>
          <a:endParaRPr lang="en-US" altLang="zh-TW" sz="2000" b="1" kern="1200" dirty="0">
            <a:latin typeface="源泉圓體 B" panose="020B0800000000000000" pitchFamily="34" charset="-120"/>
            <a:ea typeface="源泉圓體 B" panose="020B0800000000000000" pitchFamily="34" charset="-120"/>
          </a:endParaRPr>
        </a:p>
        <a:p>
          <a:pPr marL="0" lvl="0" indent="0" algn="ctr" defTabSz="889000">
            <a:lnSpc>
              <a:spcPct val="90000"/>
            </a:lnSpc>
            <a:spcBef>
              <a:spcPct val="0"/>
            </a:spcBef>
            <a:spcAft>
              <a:spcPts val="0"/>
            </a:spcAft>
            <a:buNone/>
          </a:pPr>
          <a:r>
            <a:rPr lang="zh-TW" altLang="en-US" sz="2000" b="1" kern="1200" dirty="0">
              <a:latin typeface="源泉圓體 B" panose="020B0800000000000000" pitchFamily="34" charset="-120"/>
              <a:ea typeface="源泉圓體 B" panose="020B0800000000000000" pitchFamily="34" charset="-120"/>
            </a:rPr>
            <a:t>輸入</a:t>
          </a:r>
        </a:p>
      </dsp:txBody>
      <dsp:txXfrm>
        <a:off x="399603" y="786339"/>
        <a:ext cx="1192113" cy="794742"/>
      </dsp:txXfrm>
    </dsp:sp>
    <dsp:sp modelId="{CD1E355E-F46D-4C50-A426-A5381B0E1E79}">
      <dsp:nvSpPr>
        <dsp:cNvPr id="0" name=""/>
        <dsp:cNvSpPr/>
      </dsp:nvSpPr>
      <dsp:spPr>
        <a:xfrm>
          <a:off x="1790402" y="786339"/>
          <a:ext cx="1986855" cy="794742"/>
        </a:xfrm>
        <a:prstGeom prst="chevron">
          <a:avLst/>
        </a:prstGeom>
        <a:solidFill>
          <a:schemeClr val="accent3">
            <a:shade val="80000"/>
            <a:hueOff val="-84648"/>
            <a:satOff val="-5573"/>
            <a:lumOff val="76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ts val="0"/>
            </a:spcAft>
            <a:buNone/>
          </a:pPr>
          <a:r>
            <a:rPr lang="zh-TW" altLang="en-US" sz="2000" b="1" kern="1200" dirty="0">
              <a:latin typeface="源泉圓體 B" panose="020B0800000000000000" pitchFamily="34" charset="-120"/>
              <a:ea typeface="源泉圓體 B" panose="020B0800000000000000" pitchFamily="34" charset="-120"/>
            </a:rPr>
            <a:t>系統文字</a:t>
          </a:r>
          <a:endParaRPr lang="en-US" altLang="zh-TW" sz="2000" b="1" kern="1200" dirty="0">
            <a:latin typeface="源泉圓體 B" panose="020B0800000000000000" pitchFamily="34" charset="-120"/>
            <a:ea typeface="源泉圓體 B" panose="020B0800000000000000" pitchFamily="34" charset="-120"/>
          </a:endParaRPr>
        </a:p>
        <a:p>
          <a:pPr marL="0" lvl="0" indent="0" algn="ctr" defTabSz="889000">
            <a:lnSpc>
              <a:spcPct val="90000"/>
            </a:lnSpc>
            <a:spcBef>
              <a:spcPct val="0"/>
            </a:spcBef>
            <a:spcAft>
              <a:spcPts val="0"/>
            </a:spcAft>
            <a:buNone/>
          </a:pPr>
          <a:r>
            <a:rPr lang="zh-TW" altLang="en-US" sz="2000" b="1" kern="1200" dirty="0">
              <a:latin typeface="源泉圓體 B" panose="020B0800000000000000" pitchFamily="34" charset="-120"/>
              <a:ea typeface="源泉圓體 B" panose="020B0800000000000000" pitchFamily="34" charset="-120"/>
            </a:rPr>
            <a:t>拆解</a:t>
          </a:r>
        </a:p>
      </dsp:txBody>
      <dsp:txXfrm>
        <a:off x="2187773" y="786339"/>
        <a:ext cx="1192113" cy="794742"/>
      </dsp:txXfrm>
    </dsp:sp>
    <dsp:sp modelId="{65862232-D088-4F1F-8056-E17AB79BDB65}">
      <dsp:nvSpPr>
        <dsp:cNvPr id="0" name=""/>
        <dsp:cNvSpPr/>
      </dsp:nvSpPr>
      <dsp:spPr>
        <a:xfrm>
          <a:off x="3578572" y="786339"/>
          <a:ext cx="1986855" cy="794742"/>
        </a:xfrm>
        <a:prstGeom prst="chevron">
          <a:avLst/>
        </a:prstGeom>
        <a:solidFill>
          <a:schemeClr val="accent3">
            <a:shade val="80000"/>
            <a:hueOff val="-169297"/>
            <a:satOff val="-11146"/>
            <a:lumOff val="153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latin typeface="源泉圓體 B" panose="020B0800000000000000" pitchFamily="34" charset="-120"/>
              <a:ea typeface="源泉圓體 B" panose="020B0800000000000000" pitchFamily="34" charset="-120"/>
            </a:rPr>
            <a:t>資料對比</a:t>
          </a:r>
        </a:p>
      </dsp:txBody>
      <dsp:txXfrm>
        <a:off x="3975943" y="786339"/>
        <a:ext cx="1192113" cy="794742"/>
      </dsp:txXfrm>
    </dsp:sp>
    <dsp:sp modelId="{7CB4A606-2EF6-43F0-B274-FF19321D1810}">
      <dsp:nvSpPr>
        <dsp:cNvPr id="0" name=""/>
        <dsp:cNvSpPr/>
      </dsp:nvSpPr>
      <dsp:spPr>
        <a:xfrm>
          <a:off x="5366742" y="786339"/>
          <a:ext cx="1986855" cy="794742"/>
        </a:xfrm>
        <a:prstGeom prst="chevron">
          <a:avLst/>
        </a:prstGeom>
        <a:solidFill>
          <a:schemeClr val="accent3">
            <a:shade val="80000"/>
            <a:hueOff val="-253945"/>
            <a:satOff val="-16720"/>
            <a:lumOff val="230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latin typeface="源泉圓體 B" panose="020B0800000000000000" pitchFamily="34" charset="-120"/>
              <a:ea typeface="源泉圓體 B" panose="020B0800000000000000" pitchFamily="34" charset="-120"/>
            </a:rPr>
            <a:t>對比結果</a:t>
          </a:r>
        </a:p>
      </dsp:txBody>
      <dsp:txXfrm>
        <a:off x="5764113" y="786339"/>
        <a:ext cx="1192113" cy="794742"/>
      </dsp:txXfrm>
    </dsp:sp>
    <dsp:sp modelId="{7E0295AE-BB0F-4C98-8186-C0D04C713ED2}">
      <dsp:nvSpPr>
        <dsp:cNvPr id="0" name=""/>
        <dsp:cNvSpPr/>
      </dsp:nvSpPr>
      <dsp:spPr>
        <a:xfrm>
          <a:off x="7154912" y="786339"/>
          <a:ext cx="1986855" cy="794742"/>
        </a:xfrm>
        <a:prstGeom prst="chevron">
          <a:avLst/>
        </a:prstGeom>
        <a:solidFill>
          <a:schemeClr val="accent3">
            <a:shade val="80000"/>
            <a:hueOff val="-338593"/>
            <a:satOff val="-22293"/>
            <a:lumOff val="306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TW" altLang="en-US" sz="2100" b="1" kern="1200" dirty="0">
              <a:latin typeface="源泉圓體 B" panose="020B0800000000000000" pitchFamily="34" charset="-120"/>
              <a:ea typeface="源泉圓體 B" panose="020B0800000000000000" pitchFamily="34" charset="-120"/>
            </a:rPr>
            <a:t>偵測結束</a:t>
          </a:r>
        </a:p>
      </dsp:txBody>
      <dsp:txXfrm>
        <a:off x="7552283" y="786339"/>
        <a:ext cx="1192113" cy="7947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平台主要是提供二手物及剩食</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sz="2400" dirty="0"/>
              <a:t>綜合以上研究動機 所以我們結合剩食議題與綠色經濟 建立一個分享食物共享物品的平台 </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那為了達到永續環境 我們替平台設置了專屬的代幣 使用者透過代幣就能交換需要的物品</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並且我們的代幣不涉及現實生活中任何金流</a:t>
            </a:r>
            <a:endParaRPr lang="en-US" altLang="zh-TW" sz="2400" dirty="0"/>
          </a:p>
          <a:p>
            <a:pPr marL="457200" lvl="0" indent="-228600" algn="l" rtl="0">
              <a:lnSpc>
                <a:spcPct val="100000"/>
              </a:lnSpc>
              <a:spcBef>
                <a:spcPts val="0"/>
              </a:spcBef>
              <a:spcAft>
                <a:spcPts val="0"/>
              </a:spcAft>
              <a:buSzPts val="1100"/>
              <a:buNone/>
            </a:pPr>
            <a:r>
              <a:rPr lang="zh-TW" altLang="en-US" sz="2400" dirty="0"/>
              <a:t>這樣才能達到真正的永續環境</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我們設置虛擬代幣簡稱</a:t>
            </a:r>
            <a:r>
              <a:rPr lang="en-US" altLang="zh-TW" sz="2400" dirty="0" err="1"/>
              <a:t>footpoint</a:t>
            </a:r>
            <a:r>
              <a:rPr lang="zh-TW" altLang="en-US" sz="2400" dirty="0"/>
              <a:t>代幣</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zh-TW"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sz="2400" dirty="0"/>
              <a:t>綜合以上研究動機 所以我們結合剩食議題與綠色經濟 建立一個分享食物共享物品的平台 </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那為了達到永續環境 我們替平台設置了專屬的代幣 使用者透過代幣就能交換需要的物品</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並且我們的代幣不涉及現實生活中任何金流</a:t>
            </a:r>
            <a:endParaRPr lang="en-US" altLang="zh-TW" sz="2400" dirty="0"/>
          </a:p>
          <a:p>
            <a:pPr marL="457200" lvl="0" indent="-228600" algn="l" rtl="0">
              <a:lnSpc>
                <a:spcPct val="100000"/>
              </a:lnSpc>
              <a:spcBef>
                <a:spcPts val="0"/>
              </a:spcBef>
              <a:spcAft>
                <a:spcPts val="0"/>
              </a:spcAft>
              <a:buSzPts val="1100"/>
              <a:buNone/>
            </a:pPr>
            <a:r>
              <a:rPr lang="zh-TW" altLang="en-US" sz="2400" dirty="0"/>
              <a:t>這樣才能達到真正的永續環境</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我們設置虛擬代幣簡稱</a:t>
            </a:r>
            <a:r>
              <a:rPr lang="en-US" altLang="zh-TW" sz="2400" dirty="0" err="1"/>
              <a:t>footpoint</a:t>
            </a:r>
            <a:r>
              <a:rPr lang="zh-TW" altLang="en-US" sz="2400" dirty="0"/>
              <a:t>代幣</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zh-TW" altLang="en-US" dirty="0"/>
          </a:p>
        </p:txBody>
      </p:sp>
    </p:spTree>
    <p:extLst>
      <p:ext uri="{BB962C8B-B14F-4D97-AF65-F5344CB8AC3E}">
        <p14:creationId xmlns:p14="http://schemas.microsoft.com/office/powerpoint/2010/main" val="136076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sz="2400" dirty="0"/>
              <a:t>綜合以上研究動機 所以我們結合剩食議題與綠色經濟 建立一個分享食物共享物品的平台 </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那為了達到永續環境 我們替平台設置了專屬的代幣 使用者透過代幣就能交換需要的物品</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並且我們的代幣不涉及現實生活中任何金流</a:t>
            </a:r>
            <a:endParaRPr lang="en-US" altLang="zh-TW" sz="2400" dirty="0"/>
          </a:p>
          <a:p>
            <a:pPr marL="457200" lvl="0" indent="-228600" algn="l" rtl="0">
              <a:lnSpc>
                <a:spcPct val="100000"/>
              </a:lnSpc>
              <a:spcBef>
                <a:spcPts val="0"/>
              </a:spcBef>
              <a:spcAft>
                <a:spcPts val="0"/>
              </a:spcAft>
              <a:buSzPts val="1100"/>
              <a:buNone/>
            </a:pPr>
            <a:r>
              <a:rPr lang="zh-TW" altLang="en-US" sz="2400" dirty="0"/>
              <a:t>這樣才能達到真正的永續環境</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r>
              <a:rPr lang="zh-TW" altLang="en-US" sz="2400" dirty="0"/>
              <a:t>我們設置虛擬代幣簡稱</a:t>
            </a:r>
            <a:r>
              <a:rPr lang="en-US" altLang="zh-TW" sz="2400" dirty="0" err="1"/>
              <a:t>footpoint</a:t>
            </a:r>
            <a:r>
              <a:rPr lang="zh-TW" altLang="en-US" sz="2400" dirty="0"/>
              <a:t>代幣</a:t>
            </a:r>
            <a:endParaRPr lang="en-US" altLang="zh-TW" sz="2400" dirty="0"/>
          </a:p>
          <a:p>
            <a:pPr marL="457200" lvl="0" indent="-228600" algn="l" rtl="0">
              <a:lnSpc>
                <a:spcPct val="100000"/>
              </a:lnSpc>
              <a:spcBef>
                <a:spcPts val="0"/>
              </a:spcBef>
              <a:spcAft>
                <a:spcPts val="0"/>
              </a:spcAft>
              <a:buSzPts val="1100"/>
              <a:buNone/>
            </a:pPr>
            <a:endParaRPr lang="en-US" altLang="zh-TW" sz="2400" dirty="0"/>
          </a:p>
          <a:p>
            <a:pPr marL="457200" lvl="0" indent="-228600" algn="l" rtl="0">
              <a:lnSpc>
                <a:spcPct val="100000"/>
              </a:lnSpc>
              <a:spcBef>
                <a:spcPts val="0"/>
              </a:spcBef>
              <a:spcAft>
                <a:spcPts val="0"/>
              </a:spcAft>
              <a:buSzPts val="1100"/>
              <a:buNone/>
            </a:pPr>
            <a:endParaRPr lang="zh-TW" altLang="en-US" dirty="0"/>
          </a:p>
        </p:txBody>
      </p:sp>
    </p:spTree>
    <p:extLst>
      <p:ext uri="{BB962C8B-B14F-4D97-AF65-F5344CB8AC3E}">
        <p14:creationId xmlns:p14="http://schemas.microsoft.com/office/powerpoint/2010/main" val="29307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zh-TW" altLang="en-US" dirty="0"/>
              <a:t>網頁觀看紀錄 學習個人習慣 猜測使用者個人喜好</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2" name="Google Shape;2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自然語言處理主要是想用在使用者新增資料時可以自動偵測類別</a:t>
            </a:r>
            <a:endParaRPr lang="en-US" altLang="zh-TW" dirty="0"/>
          </a:p>
          <a:p>
            <a:pPr marL="158750" indent="0">
              <a:buNone/>
            </a:pPr>
            <a:endParaRPr lang="en-US" altLang="zh-TW" dirty="0"/>
          </a:p>
          <a:p>
            <a:pPr marL="158750" indent="0">
              <a:buNone/>
            </a:pPr>
            <a:r>
              <a:rPr lang="zh-TW" altLang="en-US" dirty="0"/>
              <a:t>家食品在對比結果</a:t>
            </a:r>
          </a:p>
        </p:txBody>
      </p:sp>
    </p:spTree>
    <p:extLst>
      <p:ext uri="{BB962C8B-B14F-4D97-AF65-F5344CB8AC3E}">
        <p14:creationId xmlns:p14="http://schemas.microsoft.com/office/powerpoint/2010/main" val="1555938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結合智慧科技解決目前社團內資訊雜亂的問題</a:t>
            </a:r>
            <a:endParaRPr dirty="0"/>
          </a:p>
        </p:txBody>
      </p:sp>
      <p:sp>
        <p:nvSpPr>
          <p:cNvPr id="329" name="Google Shape;32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82860f7c0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八大項目建立來源</a:t>
            </a:r>
            <a:endParaRPr/>
          </a:p>
          <a:p>
            <a:pPr marL="0" lvl="0" indent="0" algn="l" rtl="0">
              <a:spcBef>
                <a:spcPts val="0"/>
              </a:spcBef>
              <a:spcAft>
                <a:spcPts val="0"/>
              </a:spcAft>
              <a:buNone/>
            </a:pPr>
            <a:r>
              <a:rPr lang="zh-TW"/>
              <a:t>我們透夠過問卷統計調查出社團內最常被分享及領取的熱門物品來去設立種類項目</a:t>
            </a:r>
            <a:endParaRPr/>
          </a:p>
        </p:txBody>
      </p:sp>
      <p:sp>
        <p:nvSpPr>
          <p:cNvPr id="436" name="Google Shape;436;g182860f7c0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82860f7c0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為何使用者會想去做使用此平台？透過問卷了解使用者真正需求</a:t>
            </a:r>
            <a:endParaRPr/>
          </a:p>
          <a:p>
            <a:pPr marL="0" lvl="0" indent="0" algn="l" rtl="0">
              <a:spcBef>
                <a:spcPts val="0"/>
              </a:spcBef>
              <a:spcAft>
                <a:spcPts val="0"/>
              </a:spcAft>
              <a:buNone/>
            </a:pPr>
            <a:r>
              <a:rPr lang="zh-TW"/>
              <a:t>逆轉時代大富翁提供了使用者最基本的上傳功能以外還有搜尋周遭食物及二手物及一對一私人聊天室 結合上述平台特點，這樣整合式、系統化的平台，幾乎是滿足了大多使用者的需求。</a:t>
            </a:r>
            <a:endParaRPr/>
          </a:p>
        </p:txBody>
      </p:sp>
      <p:sp>
        <p:nvSpPr>
          <p:cNvPr id="445" name="Google Shape;445;g182860f7c0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82860f7c0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82860f7c0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平台如何做線下的交換？</a:t>
            </a:r>
            <a:endParaRPr/>
          </a:p>
          <a:p>
            <a:pPr marL="0" lvl="0" indent="0" algn="l" rtl="0">
              <a:spcBef>
                <a:spcPts val="0"/>
              </a:spcBef>
              <a:spcAft>
                <a:spcPts val="0"/>
              </a:spcAft>
              <a:buNone/>
            </a:pPr>
            <a:r>
              <a:rPr lang="zh-TW"/>
              <a:t>透過問卷調查發現超過一半的使用者都是使用面交的方式，那後續的部分使用者再用一對一聊天室來去做討論。一對一的好處可以不用透露出在哪裡面交以免被搶走的問題還有因為是即時通訊所以視窗在交易結束後會自動刪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sz="1100" b="1" i="0" u="none" strike="noStrike" cap="none" dirty="0">
                <a:solidFill>
                  <a:srgbClr val="2D3106"/>
                </a:solidFill>
                <a:latin typeface="Microsoft JhengHei"/>
                <a:ea typeface="Microsoft JhengHei"/>
                <a:cs typeface="Microsoft JhengHei"/>
                <a:sym typeface="Microsoft JhengHei"/>
              </a:rPr>
              <a:t>氣候變遷是目前所有國際社會所注重的大議題。</a:t>
            </a:r>
            <a:r>
              <a:rPr lang="zh-TW" altLang="en-US" sz="1100" b="1" i="0" u="none" strike="noStrike" cap="none" dirty="0">
                <a:solidFill>
                  <a:srgbClr val="2D3106"/>
                </a:solidFill>
                <a:latin typeface="Microsoft JhengHei"/>
                <a:ea typeface="Microsoft JhengHei"/>
                <a:cs typeface="Microsoft JhengHei"/>
                <a:sym typeface="Microsoft JhengHei"/>
              </a:rPr>
              <a:t>在</a:t>
            </a:r>
            <a:r>
              <a:rPr lang="zh-TW" altLang="en-US" sz="1100" b="1" i="0" u="none" strike="noStrike" cap="none" dirty="0">
                <a:solidFill>
                  <a:srgbClr val="2D3106"/>
                </a:solidFill>
                <a:highlight>
                  <a:srgbClr val="FFFF00"/>
                </a:highlight>
                <a:latin typeface="Microsoft JhengHei"/>
                <a:ea typeface="Microsoft JhengHei"/>
                <a:cs typeface="Microsoft JhengHei"/>
                <a:sym typeface="Microsoft JhengHei"/>
              </a:rPr>
              <a:t>ＳＤＧ中第</a:t>
            </a:r>
            <a:r>
              <a:rPr lang="en-US" altLang="zh-TW" sz="1100" b="1" i="0" u="none" strike="noStrike" cap="none" dirty="0">
                <a:solidFill>
                  <a:srgbClr val="2D3106"/>
                </a:solidFill>
                <a:highlight>
                  <a:srgbClr val="FFFF00"/>
                </a:highlight>
                <a:latin typeface="Microsoft JhengHei"/>
                <a:ea typeface="Microsoft JhengHei"/>
                <a:cs typeface="Microsoft JhengHei"/>
                <a:sym typeface="Microsoft JhengHei"/>
              </a:rPr>
              <a:t>13</a:t>
            </a:r>
            <a:r>
              <a:rPr lang="zh-TW" altLang="en-US" sz="1100" b="1" i="0" u="none" strike="noStrike" cap="none" dirty="0">
                <a:solidFill>
                  <a:srgbClr val="2D3106"/>
                </a:solidFill>
                <a:highlight>
                  <a:srgbClr val="FFFF00"/>
                </a:highlight>
                <a:latin typeface="Microsoft JhengHei"/>
                <a:ea typeface="Microsoft JhengHei"/>
                <a:cs typeface="Microsoft JhengHei"/>
                <a:sym typeface="Microsoft JhengHei"/>
              </a:rPr>
              <a:t>項即是減緩氣候行動</a:t>
            </a:r>
            <a:endParaRPr lang="en-US" altLang="zh-TW" sz="1100" b="1" i="0" u="none" strike="noStrike" cap="none" dirty="0">
              <a:solidFill>
                <a:srgbClr val="2D3106"/>
              </a:solidFill>
              <a:highlight>
                <a:srgbClr val="FFFF00"/>
              </a:highlight>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100"/>
              <a:buFont typeface="Arial"/>
              <a:buNone/>
            </a:pPr>
            <a:r>
              <a:rPr lang="zh-TW" sz="1100" b="1" i="0" u="none" strike="noStrike" cap="none" dirty="0">
                <a:solidFill>
                  <a:srgbClr val="2D3106"/>
                </a:solidFill>
                <a:latin typeface="Microsoft JhengHei"/>
                <a:ea typeface="Microsoft JhengHei"/>
                <a:cs typeface="Microsoft JhengHei"/>
                <a:sym typeface="Microsoft JhengHei"/>
              </a:rPr>
              <a:t>然而人們環保意識</a:t>
            </a:r>
            <a:r>
              <a:rPr lang="zh-TW" altLang="en-US" sz="1100" b="1" i="0" u="none" strike="noStrike" cap="none" dirty="0">
                <a:solidFill>
                  <a:srgbClr val="2D3106"/>
                </a:solidFill>
                <a:latin typeface="Microsoft JhengHei"/>
                <a:ea typeface="Microsoft JhengHei"/>
                <a:cs typeface="Microsoft JhengHei"/>
                <a:sym typeface="Microsoft JhengHei"/>
              </a:rPr>
              <a:t>逐漸</a:t>
            </a:r>
            <a:r>
              <a:rPr lang="zh-TW" sz="1100" b="1" i="0" u="none" strike="noStrike" cap="none" dirty="0">
                <a:solidFill>
                  <a:srgbClr val="2D3106"/>
                </a:solidFill>
                <a:latin typeface="Microsoft JhengHei"/>
                <a:ea typeface="Microsoft JhengHei"/>
                <a:cs typeface="Microsoft JhengHei"/>
                <a:sym typeface="Microsoft JhengHei"/>
              </a:rPr>
              <a:t>提高，從日常消費到交通，政府</a:t>
            </a:r>
            <a:r>
              <a:rPr lang="zh-TW" altLang="en-US" sz="1100" b="1" i="0" u="none" strike="noStrike" cap="none" dirty="0">
                <a:solidFill>
                  <a:srgbClr val="2D3106"/>
                </a:solidFill>
                <a:latin typeface="Microsoft JhengHei"/>
                <a:ea typeface="Microsoft JhengHei"/>
                <a:cs typeface="Microsoft JhengHei"/>
                <a:sym typeface="Microsoft JhengHei"/>
              </a:rPr>
              <a:t>為了</a:t>
            </a:r>
            <a:r>
              <a:rPr lang="zh-TW" sz="1100" b="1" i="0" u="none" strike="noStrike" cap="none" dirty="0">
                <a:solidFill>
                  <a:srgbClr val="2D3106"/>
                </a:solidFill>
                <a:latin typeface="Microsoft JhengHei"/>
                <a:ea typeface="Microsoft JhengHei"/>
                <a:cs typeface="Microsoft JhengHei"/>
                <a:sym typeface="Microsoft JhengHei"/>
              </a:rPr>
              <a:t>鼓勵民眾改變消費行為，</a:t>
            </a:r>
            <a:r>
              <a:rPr lang="zh-TW" altLang="en-US" sz="1100" b="1" i="0" u="none" strike="noStrike" cap="none" dirty="0">
                <a:solidFill>
                  <a:srgbClr val="2D3106"/>
                </a:solidFill>
                <a:latin typeface="Microsoft JhengHei"/>
                <a:ea typeface="Microsoft JhengHei"/>
                <a:cs typeface="Microsoft JhengHei"/>
                <a:sym typeface="Microsoft JhengHei"/>
              </a:rPr>
              <a:t>訂定出</a:t>
            </a:r>
            <a:r>
              <a:rPr lang="zh-TW" altLang="zh-TW" sz="1100" b="1" i="0" u="none" strike="noStrike" cap="none" dirty="0">
                <a:solidFill>
                  <a:srgbClr val="2D3106"/>
                </a:solidFill>
                <a:latin typeface="Microsoft JhengHei"/>
                <a:ea typeface="Microsoft JhengHei"/>
                <a:cs typeface="Microsoft JhengHei"/>
                <a:sym typeface="Microsoft JhengHei"/>
              </a:rPr>
              <a:t>碳足跡（Carbon Footprint）</a:t>
            </a:r>
            <a:r>
              <a:rPr lang="zh-TW" altLang="en-US" sz="1100" b="1" i="0" u="none" strike="noStrike" cap="none" dirty="0">
                <a:solidFill>
                  <a:srgbClr val="2D3106"/>
                </a:solidFill>
                <a:latin typeface="Microsoft JhengHei"/>
                <a:ea typeface="Microsoft JhengHei"/>
                <a:cs typeface="Microsoft JhengHei"/>
                <a:sym typeface="Microsoft JhengHei"/>
              </a:rPr>
              <a:t>，</a:t>
            </a:r>
            <a:r>
              <a:rPr lang="zh-TW" sz="1100" b="1" i="0" u="none" strike="noStrike" cap="none" dirty="0">
                <a:solidFill>
                  <a:srgbClr val="2D3106"/>
                </a:solidFill>
                <a:latin typeface="Microsoft JhengHei"/>
                <a:ea typeface="Microsoft JhengHei"/>
                <a:cs typeface="Microsoft JhengHei"/>
                <a:sym typeface="Microsoft JhengHei"/>
              </a:rPr>
              <a:t>使得消費者更加注意到自己的行為對環境所帶來的影響。</a:t>
            </a:r>
            <a:endParaRPr lang="en-US" altLang="zh-TW" sz="1100" b="1" i="0" u="none" strike="noStrike" cap="none" dirty="0">
              <a:solidFill>
                <a:srgbClr val="2D3106"/>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100"/>
              <a:buFont typeface="Arial"/>
              <a:buNone/>
            </a:pPr>
            <a:endParaRPr lang="en-US" altLang="zh-TW" sz="3200" b="1" i="0" u="none" strike="noStrike" cap="none" dirty="0">
              <a:solidFill>
                <a:srgbClr val="2D3106"/>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100"/>
              <a:buFont typeface="Arial"/>
              <a:buNone/>
            </a:pPr>
            <a:r>
              <a:rPr lang="zh-TW" altLang="en-US" sz="1200" b="1" i="0" u="none" strike="noStrike" cap="none" dirty="0">
                <a:solidFill>
                  <a:srgbClr val="2D3106"/>
                </a:solidFill>
                <a:latin typeface="Microsoft JhengHei"/>
                <a:ea typeface="Microsoft JhengHei"/>
                <a:cs typeface="Microsoft JhengHei"/>
                <a:sym typeface="Microsoft JhengHei"/>
              </a:rPr>
              <a:t>減碳的消費模式</a:t>
            </a:r>
            <a:endParaRPr lang="en-US" altLang="zh-TW" sz="1200" b="1" i="0" u="none" strike="noStrike" cap="none" dirty="0">
              <a:solidFill>
                <a:srgbClr val="2D3106"/>
              </a:solidFill>
              <a:latin typeface="Microsoft JhengHei"/>
              <a:ea typeface="Microsoft JhengHei"/>
              <a:cs typeface="Microsoft JhengHei"/>
              <a:sym typeface="Microsoft JhengHe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ltLang="en-US" sz="1100" b="1" i="0" u="none" strike="noStrike" cap="none" dirty="0">
                <a:solidFill>
                  <a:srgbClr val="2D3106"/>
                </a:solidFill>
                <a:latin typeface="Microsoft JhengHei"/>
                <a:ea typeface="Microsoft JhengHei"/>
                <a:cs typeface="Microsoft JhengHei"/>
                <a:sym typeface="Microsoft JhengHei"/>
              </a:rPr>
              <a:t>（新）</a:t>
            </a:r>
            <a:r>
              <a:rPr lang="zh-TW" sz="1100" b="1" i="0" u="none" strike="noStrike" cap="none" dirty="0">
                <a:solidFill>
                  <a:srgbClr val="2D3106"/>
                </a:solidFill>
                <a:latin typeface="Microsoft JhengHei"/>
                <a:ea typeface="Microsoft JhengHei"/>
                <a:cs typeface="Microsoft JhengHei"/>
                <a:sym typeface="Microsoft JhengHei"/>
              </a:rPr>
              <a:t>本組調查惜食惜物的社團中，</a:t>
            </a:r>
            <a:r>
              <a:rPr lang="zh-TW" altLang="zh-TW" sz="1100" b="1" i="0" u="none" strike="noStrike" cap="none" dirty="0">
                <a:solidFill>
                  <a:srgbClr val="2D3106"/>
                </a:solidFill>
                <a:latin typeface="Microsoft JhengHei"/>
                <a:ea typeface="Microsoft JhengHei"/>
                <a:cs typeface="Microsoft JhengHei"/>
                <a:sym typeface="Microsoft JhengHei"/>
              </a:rPr>
              <a:t>領取剩食者</a:t>
            </a:r>
            <a:r>
              <a:rPr lang="zh-TW" altLang="en-US" sz="1100" b="1" i="0" u="none" strike="noStrike" cap="none" dirty="0">
                <a:solidFill>
                  <a:srgbClr val="2D3106"/>
                </a:solidFill>
                <a:latin typeface="Microsoft JhengHei"/>
                <a:ea typeface="Microsoft JhengHei"/>
                <a:cs typeface="Microsoft JhengHei"/>
                <a:sym typeface="Microsoft JhengHei"/>
              </a:rPr>
              <a:t>，</a:t>
            </a:r>
            <a:r>
              <a:rPr lang="zh-TW" altLang="zh-TW" sz="1100" b="1" i="0" u="none" strike="noStrike" cap="none" dirty="0">
                <a:solidFill>
                  <a:srgbClr val="2D3106"/>
                </a:solidFill>
                <a:latin typeface="Microsoft JhengHei"/>
                <a:ea typeface="Microsoft JhengHei"/>
                <a:cs typeface="Microsoft JhengHei"/>
                <a:sym typeface="Microsoft JhengHei"/>
              </a:rPr>
              <a:t>5成以上的人是</a:t>
            </a:r>
            <a:r>
              <a:rPr lang="zh-TW" altLang="en-US" sz="1100" b="1" i="0" u="none" strike="noStrike" cap="none" dirty="0">
                <a:solidFill>
                  <a:srgbClr val="2D3106"/>
                </a:solidFill>
                <a:latin typeface="Microsoft JhengHei"/>
                <a:ea typeface="Microsoft JhengHei"/>
                <a:cs typeface="Microsoft JhengHei"/>
                <a:sym typeface="Microsoft JhengHei"/>
              </a:rPr>
              <a:t>有</a:t>
            </a:r>
            <a:r>
              <a:rPr lang="zh-TW" altLang="zh-TW" sz="1100" b="1" i="0" u="none" strike="noStrike" cap="none" dirty="0">
                <a:solidFill>
                  <a:srgbClr val="2D3106"/>
                </a:solidFill>
                <a:latin typeface="Microsoft JhengHei"/>
                <a:ea typeface="Microsoft JhengHei"/>
                <a:cs typeface="Microsoft JhengHei"/>
                <a:sym typeface="Microsoft JhengHei"/>
              </a:rPr>
              <a:t>經濟</a:t>
            </a:r>
            <a:r>
              <a:rPr lang="zh-TW" altLang="en-US" sz="1100" b="1" i="0" u="none" strike="noStrike" cap="none" dirty="0">
                <a:solidFill>
                  <a:srgbClr val="2D3106"/>
                </a:solidFill>
                <a:latin typeface="Microsoft JhengHei"/>
                <a:ea typeface="Microsoft JhengHei"/>
                <a:cs typeface="Microsoft JhengHei"/>
                <a:sym typeface="Microsoft JhengHei"/>
              </a:rPr>
              <a:t>能力的，其中想減少食物浪費的人比想省錢的還要人多，另外橘色的部分則是</a:t>
            </a:r>
            <a:r>
              <a:rPr lang="zh-TW" altLang="zh-TW" sz="1100" b="1" i="0" u="none" strike="noStrike" cap="none" dirty="0">
                <a:solidFill>
                  <a:srgbClr val="2D3106"/>
                </a:solidFill>
                <a:latin typeface="Microsoft JhengHei"/>
                <a:ea typeface="Microsoft JhengHei"/>
                <a:cs typeface="Microsoft JhengHei"/>
                <a:sym typeface="Microsoft JhengHei"/>
              </a:rPr>
              <a:t>有經濟困難</a:t>
            </a:r>
            <a:r>
              <a:rPr lang="zh-TW" altLang="en-US" sz="1100" b="1" i="0" u="none" strike="noStrike" cap="none" dirty="0">
                <a:solidFill>
                  <a:srgbClr val="2D3106"/>
                </a:solidFill>
                <a:latin typeface="Microsoft JhengHei"/>
                <a:ea typeface="Microsoft JhengHei"/>
                <a:cs typeface="Microsoft JhengHei"/>
                <a:sym typeface="Microsoft JhengHei"/>
              </a:rPr>
              <a:t>而選擇領取剩食。</a:t>
            </a:r>
            <a:endParaRPr lang="en-US" altLang="zh-TW" sz="1100" b="1" i="0" u="none" strike="noStrike" cap="none" dirty="0">
              <a:solidFill>
                <a:srgbClr val="2D3106"/>
              </a:solidFill>
              <a:latin typeface="Microsoft JhengHei"/>
              <a:ea typeface="Microsoft JhengHei"/>
              <a:cs typeface="Microsoft JhengHei"/>
              <a:sym typeface="Microsoft Jheng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綜合以上可以得知大家都有在重視資源循環利用的議題</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zh-TW" altLang="en-US" dirty="0"/>
              <a:t>綜合以上我們問卷調查的結果 可以從使用者的問題及建議看到目前臉書社團的三大問題</a:t>
            </a:r>
          </a:p>
        </p:txBody>
      </p:sp>
    </p:spTree>
    <p:extLst>
      <p:ext uri="{BB962C8B-B14F-4D97-AF65-F5344CB8AC3E}">
        <p14:creationId xmlns:p14="http://schemas.microsoft.com/office/powerpoint/2010/main" val="37915010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ctrTitle"/>
          </p:nvPr>
        </p:nvSpPr>
        <p:spPr>
          <a:xfrm>
            <a:off x="2100300" y="2651848"/>
            <a:ext cx="4943400" cy="83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3"/>
          <p:cNvSpPr txBox="1">
            <a:spLocks noGrp="1"/>
          </p:cNvSpPr>
          <p:nvPr>
            <p:ph type="subTitle" idx="1"/>
          </p:nvPr>
        </p:nvSpPr>
        <p:spPr>
          <a:xfrm>
            <a:off x="2118250" y="3566850"/>
            <a:ext cx="4894800" cy="50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3"/>
          <p:cNvSpPr txBox="1">
            <a:spLocks noGrp="1"/>
          </p:cNvSpPr>
          <p:nvPr>
            <p:ph type="subTitle" idx="2"/>
          </p:nvPr>
        </p:nvSpPr>
        <p:spPr>
          <a:xfrm>
            <a:off x="3657700" y="1473450"/>
            <a:ext cx="1815900" cy="526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Source Sans Pro Light"/>
              <a:buNone/>
              <a:defRPr sz="2400">
                <a:latin typeface="Source Sans Pro Light"/>
                <a:ea typeface="Source Sans Pro Light"/>
                <a:cs typeface="Source Sans Pro Light"/>
                <a:sym typeface="Source Sans Pro Light"/>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13" name="Google Shape;13;p23"/>
          <p:cNvSpPr/>
          <p:nvPr/>
        </p:nvSpPr>
        <p:spPr>
          <a:xfrm rot="-419885" flipH="1">
            <a:off x="-1466207" y="-1736411"/>
            <a:ext cx="5708248" cy="3405513"/>
          </a:xfrm>
          <a:custGeom>
            <a:avLst/>
            <a:gdLst/>
            <a:ahLst/>
            <a:cxnLst/>
            <a:rect l="l" t="t" r="r" b="b"/>
            <a:pathLst>
              <a:path w="75247" h="44892" extrusionOk="0">
                <a:moveTo>
                  <a:pt x="41722" y="1"/>
                </a:moveTo>
                <a:cubicBezTo>
                  <a:pt x="41345" y="1"/>
                  <a:pt x="40961" y="20"/>
                  <a:pt x="40572" y="60"/>
                </a:cubicBezTo>
                <a:cubicBezTo>
                  <a:pt x="38099" y="326"/>
                  <a:pt x="35855" y="1239"/>
                  <a:pt x="33781" y="2552"/>
                </a:cubicBezTo>
                <a:cubicBezTo>
                  <a:pt x="31404" y="4054"/>
                  <a:pt x="29312" y="5899"/>
                  <a:pt x="27257" y="7821"/>
                </a:cubicBezTo>
                <a:cubicBezTo>
                  <a:pt x="25869" y="9133"/>
                  <a:pt x="24480" y="10445"/>
                  <a:pt x="23054" y="11701"/>
                </a:cubicBezTo>
                <a:cubicBezTo>
                  <a:pt x="21488" y="13078"/>
                  <a:pt x="19717" y="13889"/>
                  <a:pt x="17707" y="13889"/>
                </a:cubicBezTo>
                <a:cubicBezTo>
                  <a:pt x="17275" y="13889"/>
                  <a:pt x="16832" y="13851"/>
                  <a:pt x="16377" y="13774"/>
                </a:cubicBezTo>
                <a:cubicBezTo>
                  <a:pt x="15141" y="13565"/>
                  <a:pt x="13905" y="13318"/>
                  <a:pt x="12649" y="13051"/>
                </a:cubicBezTo>
                <a:cubicBezTo>
                  <a:pt x="12240" y="12969"/>
                  <a:pt x="11843" y="12929"/>
                  <a:pt x="11458" y="12929"/>
                </a:cubicBezTo>
                <a:cubicBezTo>
                  <a:pt x="10053" y="12929"/>
                  <a:pt x="8804" y="13467"/>
                  <a:pt x="7685" y="14497"/>
                </a:cubicBezTo>
                <a:cubicBezTo>
                  <a:pt x="6772" y="15372"/>
                  <a:pt x="6049" y="16380"/>
                  <a:pt x="5497" y="17483"/>
                </a:cubicBezTo>
                <a:cubicBezTo>
                  <a:pt x="5003" y="18453"/>
                  <a:pt x="4318" y="19119"/>
                  <a:pt x="3291" y="19423"/>
                </a:cubicBezTo>
                <a:cubicBezTo>
                  <a:pt x="3234" y="19442"/>
                  <a:pt x="3158" y="19480"/>
                  <a:pt x="3101" y="19518"/>
                </a:cubicBezTo>
                <a:cubicBezTo>
                  <a:pt x="875" y="20450"/>
                  <a:pt x="0" y="23265"/>
                  <a:pt x="1332" y="25301"/>
                </a:cubicBezTo>
                <a:cubicBezTo>
                  <a:pt x="1712" y="25871"/>
                  <a:pt x="1807" y="26499"/>
                  <a:pt x="1807" y="27127"/>
                </a:cubicBezTo>
                <a:cubicBezTo>
                  <a:pt x="1769" y="28838"/>
                  <a:pt x="2644" y="30208"/>
                  <a:pt x="4280" y="30722"/>
                </a:cubicBezTo>
                <a:cubicBezTo>
                  <a:pt x="5555" y="31102"/>
                  <a:pt x="6867" y="31444"/>
                  <a:pt x="8179" y="31692"/>
                </a:cubicBezTo>
                <a:cubicBezTo>
                  <a:pt x="9701" y="31996"/>
                  <a:pt x="10956" y="32643"/>
                  <a:pt x="11984" y="33860"/>
                </a:cubicBezTo>
                <a:cubicBezTo>
                  <a:pt x="12782" y="34830"/>
                  <a:pt x="13695" y="35724"/>
                  <a:pt x="14627" y="36561"/>
                </a:cubicBezTo>
                <a:cubicBezTo>
                  <a:pt x="15084" y="36979"/>
                  <a:pt x="15674" y="37303"/>
                  <a:pt x="16263" y="37493"/>
                </a:cubicBezTo>
                <a:cubicBezTo>
                  <a:pt x="17538" y="37937"/>
                  <a:pt x="18844" y="38057"/>
                  <a:pt x="20175" y="38057"/>
                </a:cubicBezTo>
                <a:cubicBezTo>
                  <a:pt x="20612" y="38057"/>
                  <a:pt x="21052" y="38044"/>
                  <a:pt x="21494" y="38026"/>
                </a:cubicBezTo>
                <a:cubicBezTo>
                  <a:pt x="21779" y="38007"/>
                  <a:pt x="22103" y="37988"/>
                  <a:pt x="22388" y="37930"/>
                </a:cubicBezTo>
                <a:cubicBezTo>
                  <a:pt x="22736" y="37873"/>
                  <a:pt x="23076" y="37845"/>
                  <a:pt x="23407" y="37845"/>
                </a:cubicBezTo>
                <a:cubicBezTo>
                  <a:pt x="24725" y="37845"/>
                  <a:pt x="25920" y="38289"/>
                  <a:pt x="27029" y="39110"/>
                </a:cubicBezTo>
                <a:cubicBezTo>
                  <a:pt x="28246" y="40004"/>
                  <a:pt x="29464" y="40936"/>
                  <a:pt x="30700" y="41830"/>
                </a:cubicBezTo>
                <a:cubicBezTo>
                  <a:pt x="32412" y="43066"/>
                  <a:pt x="34276" y="44036"/>
                  <a:pt x="36368" y="44512"/>
                </a:cubicBezTo>
                <a:cubicBezTo>
                  <a:pt x="37460" y="44764"/>
                  <a:pt x="38549" y="44892"/>
                  <a:pt x="39629" y="44892"/>
                </a:cubicBezTo>
                <a:cubicBezTo>
                  <a:pt x="41485" y="44892"/>
                  <a:pt x="43313" y="44513"/>
                  <a:pt x="45080" y="43732"/>
                </a:cubicBezTo>
                <a:cubicBezTo>
                  <a:pt x="46640" y="43047"/>
                  <a:pt x="48123" y="42153"/>
                  <a:pt x="49607" y="41278"/>
                </a:cubicBezTo>
                <a:cubicBezTo>
                  <a:pt x="51731" y="40034"/>
                  <a:pt x="53976" y="39407"/>
                  <a:pt x="56352" y="39407"/>
                </a:cubicBezTo>
                <a:cubicBezTo>
                  <a:pt x="56955" y="39407"/>
                  <a:pt x="57566" y="39447"/>
                  <a:pt x="58185" y="39528"/>
                </a:cubicBezTo>
                <a:cubicBezTo>
                  <a:pt x="59688" y="39737"/>
                  <a:pt x="61190" y="40023"/>
                  <a:pt x="62712" y="40137"/>
                </a:cubicBezTo>
                <a:cubicBezTo>
                  <a:pt x="63026" y="40161"/>
                  <a:pt x="63334" y="40173"/>
                  <a:pt x="63637" y="40173"/>
                </a:cubicBezTo>
                <a:cubicBezTo>
                  <a:pt x="66967" y="40173"/>
                  <a:pt x="69623" y="38734"/>
                  <a:pt x="71576" y="35857"/>
                </a:cubicBezTo>
                <a:cubicBezTo>
                  <a:pt x="72660" y="34278"/>
                  <a:pt x="73421" y="32548"/>
                  <a:pt x="74068" y="30741"/>
                </a:cubicBezTo>
                <a:cubicBezTo>
                  <a:pt x="74277" y="29866"/>
                  <a:pt x="74524" y="28972"/>
                  <a:pt x="74695" y="28078"/>
                </a:cubicBezTo>
                <a:cubicBezTo>
                  <a:pt x="75171" y="25529"/>
                  <a:pt x="75247" y="22980"/>
                  <a:pt x="74638" y="20450"/>
                </a:cubicBezTo>
                <a:cubicBezTo>
                  <a:pt x="73497" y="15600"/>
                  <a:pt x="70682" y="12119"/>
                  <a:pt x="66079" y="10141"/>
                </a:cubicBezTo>
                <a:cubicBezTo>
                  <a:pt x="64234" y="9342"/>
                  <a:pt x="62275" y="8981"/>
                  <a:pt x="60296" y="8676"/>
                </a:cubicBezTo>
                <a:cubicBezTo>
                  <a:pt x="59041" y="8486"/>
                  <a:pt x="57786" y="8315"/>
                  <a:pt x="56549" y="8030"/>
                </a:cubicBezTo>
                <a:cubicBezTo>
                  <a:pt x="54857" y="7630"/>
                  <a:pt x="53411" y="6679"/>
                  <a:pt x="52098" y="5576"/>
                </a:cubicBezTo>
                <a:cubicBezTo>
                  <a:pt x="50881" y="4549"/>
                  <a:pt x="49721" y="3484"/>
                  <a:pt x="48485" y="2495"/>
                </a:cubicBezTo>
                <a:cubicBezTo>
                  <a:pt x="46483" y="874"/>
                  <a:pt x="44237" y="1"/>
                  <a:pt x="41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23"/>
          <p:cNvGrpSpPr/>
          <p:nvPr/>
        </p:nvGrpSpPr>
        <p:grpSpPr>
          <a:xfrm rot="-356695">
            <a:off x="7389822" y="2609283"/>
            <a:ext cx="3791464" cy="3222547"/>
            <a:chOff x="603800" y="1063275"/>
            <a:chExt cx="1630100" cy="1385500"/>
          </a:xfrm>
        </p:grpSpPr>
        <p:sp>
          <p:nvSpPr>
            <p:cNvPr id="15" name="Google Shape;15;p23"/>
            <p:cNvSpPr/>
            <p:nvPr/>
          </p:nvSpPr>
          <p:spPr>
            <a:xfrm>
              <a:off x="603800" y="1063275"/>
              <a:ext cx="1630100" cy="1385500"/>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3"/>
            <p:cNvSpPr/>
            <p:nvPr/>
          </p:nvSpPr>
          <p:spPr>
            <a:xfrm>
              <a:off x="632325" y="1497175"/>
              <a:ext cx="233500" cy="264550"/>
            </a:xfrm>
            <a:custGeom>
              <a:avLst/>
              <a:gdLst/>
              <a:ahLst/>
              <a:cxnLst/>
              <a:rect l="l" t="t" r="r" b="b"/>
              <a:pathLst>
                <a:path w="9340" h="10582" extrusionOk="0">
                  <a:moveTo>
                    <a:pt x="7101" y="1"/>
                  </a:moveTo>
                  <a:cubicBezTo>
                    <a:pt x="5885" y="1"/>
                    <a:pt x="4908" y="502"/>
                    <a:pt x="4280" y="1639"/>
                  </a:cubicBezTo>
                  <a:cubicBezTo>
                    <a:pt x="3690" y="2742"/>
                    <a:pt x="2872" y="3636"/>
                    <a:pt x="1883" y="4397"/>
                  </a:cubicBezTo>
                  <a:cubicBezTo>
                    <a:pt x="1712" y="4530"/>
                    <a:pt x="1560" y="4664"/>
                    <a:pt x="1408" y="4816"/>
                  </a:cubicBezTo>
                  <a:cubicBezTo>
                    <a:pt x="400" y="5748"/>
                    <a:pt x="0" y="6870"/>
                    <a:pt x="324" y="8220"/>
                  </a:cubicBezTo>
                  <a:cubicBezTo>
                    <a:pt x="590" y="9324"/>
                    <a:pt x="1256" y="10065"/>
                    <a:pt x="2226" y="10560"/>
                  </a:cubicBezTo>
                  <a:cubicBezTo>
                    <a:pt x="2266" y="10576"/>
                    <a:pt x="2313" y="10582"/>
                    <a:pt x="2362" y="10582"/>
                  </a:cubicBezTo>
                  <a:cubicBezTo>
                    <a:pt x="2430" y="10582"/>
                    <a:pt x="2502" y="10571"/>
                    <a:pt x="2568" y="10560"/>
                  </a:cubicBezTo>
                  <a:cubicBezTo>
                    <a:pt x="3006" y="10484"/>
                    <a:pt x="3443" y="10389"/>
                    <a:pt x="3900" y="10332"/>
                  </a:cubicBezTo>
                  <a:cubicBezTo>
                    <a:pt x="4413" y="10256"/>
                    <a:pt x="4946" y="10218"/>
                    <a:pt x="5611" y="10161"/>
                  </a:cubicBezTo>
                  <a:cubicBezTo>
                    <a:pt x="6106" y="9951"/>
                    <a:pt x="6715" y="9742"/>
                    <a:pt x="7266" y="9419"/>
                  </a:cubicBezTo>
                  <a:cubicBezTo>
                    <a:pt x="8084" y="8962"/>
                    <a:pt x="8293" y="8392"/>
                    <a:pt x="7989" y="7498"/>
                  </a:cubicBezTo>
                  <a:cubicBezTo>
                    <a:pt x="7799" y="6889"/>
                    <a:pt x="7837" y="6318"/>
                    <a:pt x="8065" y="5729"/>
                  </a:cubicBezTo>
                  <a:cubicBezTo>
                    <a:pt x="8198" y="5386"/>
                    <a:pt x="8369" y="5025"/>
                    <a:pt x="8541" y="4683"/>
                  </a:cubicBezTo>
                  <a:cubicBezTo>
                    <a:pt x="8959" y="3846"/>
                    <a:pt x="9301" y="2990"/>
                    <a:pt x="9320" y="2039"/>
                  </a:cubicBezTo>
                  <a:cubicBezTo>
                    <a:pt x="9340" y="974"/>
                    <a:pt x="8598" y="118"/>
                    <a:pt x="7552" y="22"/>
                  </a:cubicBezTo>
                  <a:cubicBezTo>
                    <a:pt x="7398" y="8"/>
                    <a:pt x="7248" y="1"/>
                    <a:pt x="71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23"/>
          <p:cNvSpPr/>
          <p:nvPr/>
        </p:nvSpPr>
        <p:spPr>
          <a:xfrm rot="-419885" flipH="1">
            <a:off x="-1559738" y="-1933095"/>
            <a:ext cx="5708248" cy="3405513"/>
          </a:xfrm>
          <a:custGeom>
            <a:avLst/>
            <a:gdLst/>
            <a:ahLst/>
            <a:cxnLst/>
            <a:rect l="l" t="t" r="r" b="b"/>
            <a:pathLst>
              <a:path w="75247" h="44892" extrusionOk="0">
                <a:moveTo>
                  <a:pt x="41722" y="1"/>
                </a:moveTo>
                <a:cubicBezTo>
                  <a:pt x="41345" y="1"/>
                  <a:pt x="40961" y="20"/>
                  <a:pt x="40572" y="60"/>
                </a:cubicBezTo>
                <a:cubicBezTo>
                  <a:pt x="38099" y="326"/>
                  <a:pt x="35855" y="1239"/>
                  <a:pt x="33781" y="2552"/>
                </a:cubicBezTo>
                <a:cubicBezTo>
                  <a:pt x="31404" y="4054"/>
                  <a:pt x="29312" y="5899"/>
                  <a:pt x="27257" y="7821"/>
                </a:cubicBezTo>
                <a:cubicBezTo>
                  <a:pt x="25869" y="9133"/>
                  <a:pt x="24480" y="10445"/>
                  <a:pt x="23054" y="11701"/>
                </a:cubicBezTo>
                <a:cubicBezTo>
                  <a:pt x="21488" y="13078"/>
                  <a:pt x="19717" y="13889"/>
                  <a:pt x="17707" y="13889"/>
                </a:cubicBezTo>
                <a:cubicBezTo>
                  <a:pt x="17275" y="13889"/>
                  <a:pt x="16832" y="13851"/>
                  <a:pt x="16377" y="13774"/>
                </a:cubicBezTo>
                <a:cubicBezTo>
                  <a:pt x="15141" y="13565"/>
                  <a:pt x="13905" y="13318"/>
                  <a:pt x="12649" y="13051"/>
                </a:cubicBezTo>
                <a:cubicBezTo>
                  <a:pt x="12240" y="12969"/>
                  <a:pt x="11843" y="12929"/>
                  <a:pt x="11458" y="12929"/>
                </a:cubicBezTo>
                <a:cubicBezTo>
                  <a:pt x="10053" y="12929"/>
                  <a:pt x="8804" y="13467"/>
                  <a:pt x="7685" y="14497"/>
                </a:cubicBezTo>
                <a:cubicBezTo>
                  <a:pt x="6772" y="15372"/>
                  <a:pt x="6049" y="16380"/>
                  <a:pt x="5497" y="17483"/>
                </a:cubicBezTo>
                <a:cubicBezTo>
                  <a:pt x="5003" y="18453"/>
                  <a:pt x="4318" y="19119"/>
                  <a:pt x="3291" y="19423"/>
                </a:cubicBezTo>
                <a:cubicBezTo>
                  <a:pt x="3234" y="19442"/>
                  <a:pt x="3158" y="19480"/>
                  <a:pt x="3101" y="19518"/>
                </a:cubicBezTo>
                <a:cubicBezTo>
                  <a:pt x="875" y="20450"/>
                  <a:pt x="0" y="23265"/>
                  <a:pt x="1332" y="25301"/>
                </a:cubicBezTo>
                <a:cubicBezTo>
                  <a:pt x="1712" y="25871"/>
                  <a:pt x="1807" y="26499"/>
                  <a:pt x="1807" y="27127"/>
                </a:cubicBezTo>
                <a:cubicBezTo>
                  <a:pt x="1769" y="28838"/>
                  <a:pt x="2644" y="30208"/>
                  <a:pt x="4280" y="30722"/>
                </a:cubicBezTo>
                <a:cubicBezTo>
                  <a:pt x="5555" y="31102"/>
                  <a:pt x="6867" y="31444"/>
                  <a:pt x="8179" y="31692"/>
                </a:cubicBezTo>
                <a:cubicBezTo>
                  <a:pt x="9701" y="31996"/>
                  <a:pt x="10956" y="32643"/>
                  <a:pt x="11984" y="33860"/>
                </a:cubicBezTo>
                <a:cubicBezTo>
                  <a:pt x="12782" y="34830"/>
                  <a:pt x="13695" y="35724"/>
                  <a:pt x="14627" y="36561"/>
                </a:cubicBezTo>
                <a:cubicBezTo>
                  <a:pt x="15084" y="36979"/>
                  <a:pt x="15674" y="37303"/>
                  <a:pt x="16263" y="37493"/>
                </a:cubicBezTo>
                <a:cubicBezTo>
                  <a:pt x="17538" y="37937"/>
                  <a:pt x="18844" y="38057"/>
                  <a:pt x="20175" y="38057"/>
                </a:cubicBezTo>
                <a:cubicBezTo>
                  <a:pt x="20612" y="38057"/>
                  <a:pt x="21052" y="38044"/>
                  <a:pt x="21494" y="38026"/>
                </a:cubicBezTo>
                <a:cubicBezTo>
                  <a:pt x="21779" y="38007"/>
                  <a:pt x="22103" y="37988"/>
                  <a:pt x="22388" y="37930"/>
                </a:cubicBezTo>
                <a:cubicBezTo>
                  <a:pt x="22736" y="37873"/>
                  <a:pt x="23076" y="37845"/>
                  <a:pt x="23407" y="37845"/>
                </a:cubicBezTo>
                <a:cubicBezTo>
                  <a:pt x="24725" y="37845"/>
                  <a:pt x="25920" y="38289"/>
                  <a:pt x="27029" y="39110"/>
                </a:cubicBezTo>
                <a:cubicBezTo>
                  <a:pt x="28246" y="40004"/>
                  <a:pt x="29464" y="40936"/>
                  <a:pt x="30700" y="41830"/>
                </a:cubicBezTo>
                <a:cubicBezTo>
                  <a:pt x="32412" y="43066"/>
                  <a:pt x="34276" y="44036"/>
                  <a:pt x="36368" y="44512"/>
                </a:cubicBezTo>
                <a:cubicBezTo>
                  <a:pt x="37460" y="44764"/>
                  <a:pt x="38549" y="44892"/>
                  <a:pt x="39629" y="44892"/>
                </a:cubicBezTo>
                <a:cubicBezTo>
                  <a:pt x="41485" y="44892"/>
                  <a:pt x="43313" y="44513"/>
                  <a:pt x="45080" y="43732"/>
                </a:cubicBezTo>
                <a:cubicBezTo>
                  <a:pt x="46640" y="43047"/>
                  <a:pt x="48123" y="42153"/>
                  <a:pt x="49607" y="41278"/>
                </a:cubicBezTo>
                <a:cubicBezTo>
                  <a:pt x="51731" y="40034"/>
                  <a:pt x="53976" y="39407"/>
                  <a:pt x="56352" y="39407"/>
                </a:cubicBezTo>
                <a:cubicBezTo>
                  <a:pt x="56955" y="39407"/>
                  <a:pt x="57566" y="39447"/>
                  <a:pt x="58185" y="39528"/>
                </a:cubicBezTo>
                <a:cubicBezTo>
                  <a:pt x="59688" y="39737"/>
                  <a:pt x="61190" y="40023"/>
                  <a:pt x="62712" y="40137"/>
                </a:cubicBezTo>
                <a:cubicBezTo>
                  <a:pt x="63026" y="40161"/>
                  <a:pt x="63334" y="40173"/>
                  <a:pt x="63637" y="40173"/>
                </a:cubicBezTo>
                <a:cubicBezTo>
                  <a:pt x="66967" y="40173"/>
                  <a:pt x="69623" y="38734"/>
                  <a:pt x="71576" y="35857"/>
                </a:cubicBezTo>
                <a:cubicBezTo>
                  <a:pt x="72660" y="34278"/>
                  <a:pt x="73421" y="32548"/>
                  <a:pt x="74068" y="30741"/>
                </a:cubicBezTo>
                <a:cubicBezTo>
                  <a:pt x="74277" y="29866"/>
                  <a:pt x="74524" y="28972"/>
                  <a:pt x="74695" y="28078"/>
                </a:cubicBezTo>
                <a:cubicBezTo>
                  <a:pt x="75171" y="25529"/>
                  <a:pt x="75247" y="22980"/>
                  <a:pt x="74638" y="20450"/>
                </a:cubicBezTo>
                <a:cubicBezTo>
                  <a:pt x="73497" y="15600"/>
                  <a:pt x="70682" y="12119"/>
                  <a:pt x="66079" y="10141"/>
                </a:cubicBezTo>
                <a:cubicBezTo>
                  <a:pt x="64234" y="9342"/>
                  <a:pt x="62275" y="8981"/>
                  <a:pt x="60296" y="8676"/>
                </a:cubicBezTo>
                <a:cubicBezTo>
                  <a:pt x="59041" y="8486"/>
                  <a:pt x="57786" y="8315"/>
                  <a:pt x="56549" y="8030"/>
                </a:cubicBezTo>
                <a:cubicBezTo>
                  <a:pt x="54857" y="7630"/>
                  <a:pt x="53411" y="6679"/>
                  <a:pt x="52098" y="5576"/>
                </a:cubicBezTo>
                <a:cubicBezTo>
                  <a:pt x="50881" y="4549"/>
                  <a:pt x="49721" y="3484"/>
                  <a:pt x="48485" y="2495"/>
                </a:cubicBezTo>
                <a:cubicBezTo>
                  <a:pt x="46483" y="874"/>
                  <a:pt x="44237" y="1"/>
                  <a:pt x="41722"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_1_1_1_1_1_1_1_1_1_1_1_1_1_1_1_1_1_1">
    <p:bg>
      <p:bgPr>
        <a:solidFill>
          <a:schemeClr val="dk2"/>
        </a:solidFill>
        <a:effectLst/>
      </p:bgPr>
    </p:bg>
    <p:spTree>
      <p:nvGrpSpPr>
        <p:cNvPr id="1" name="Shape 127"/>
        <p:cNvGrpSpPr/>
        <p:nvPr/>
      </p:nvGrpSpPr>
      <p:grpSpPr>
        <a:xfrm>
          <a:off x="0" y="0"/>
          <a:ext cx="0" cy="0"/>
          <a:chOff x="0" y="0"/>
          <a:chExt cx="0" cy="0"/>
        </a:xfrm>
      </p:grpSpPr>
      <p:sp>
        <p:nvSpPr>
          <p:cNvPr id="128" name="Google Shape;12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129" name="Google Shape;129;p32"/>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1"/>
        </a:solidFill>
        <a:effectLst/>
      </p:bgPr>
    </p:bg>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713225" y="2050350"/>
            <a:ext cx="2701500" cy="104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24"/>
          <p:cNvSpPr txBox="1">
            <a:spLocks noGrp="1"/>
          </p:cNvSpPr>
          <p:nvPr>
            <p:ph type="subTitle" idx="1"/>
          </p:nvPr>
        </p:nvSpPr>
        <p:spPr>
          <a:xfrm>
            <a:off x="5826750" y="696976"/>
            <a:ext cx="2604000" cy="40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sz="2800" b="1"/>
            </a:lvl2pPr>
            <a:lvl3pPr lvl="2" algn="l">
              <a:lnSpc>
                <a:spcPct val="100000"/>
              </a:lnSpc>
              <a:spcBef>
                <a:spcPts val="0"/>
              </a:spcBef>
              <a:spcAft>
                <a:spcPts val="0"/>
              </a:spcAft>
              <a:buSzPts val="2800"/>
              <a:buNone/>
              <a:defRPr sz="2800" b="1"/>
            </a:lvl3pPr>
            <a:lvl4pPr lvl="3" algn="l">
              <a:lnSpc>
                <a:spcPct val="100000"/>
              </a:lnSpc>
              <a:spcBef>
                <a:spcPts val="0"/>
              </a:spcBef>
              <a:spcAft>
                <a:spcPts val="0"/>
              </a:spcAft>
              <a:buSzPts val="2800"/>
              <a:buNone/>
              <a:defRPr sz="2800" b="1"/>
            </a:lvl4pPr>
            <a:lvl5pPr lvl="4" algn="l">
              <a:lnSpc>
                <a:spcPct val="100000"/>
              </a:lnSpc>
              <a:spcBef>
                <a:spcPts val="0"/>
              </a:spcBef>
              <a:spcAft>
                <a:spcPts val="0"/>
              </a:spcAft>
              <a:buSzPts val="2800"/>
              <a:buNone/>
              <a:defRPr sz="2800" b="1"/>
            </a:lvl5pPr>
            <a:lvl6pPr lvl="5" algn="l">
              <a:lnSpc>
                <a:spcPct val="100000"/>
              </a:lnSpc>
              <a:spcBef>
                <a:spcPts val="0"/>
              </a:spcBef>
              <a:spcAft>
                <a:spcPts val="0"/>
              </a:spcAft>
              <a:buSzPts val="2800"/>
              <a:buNone/>
              <a:defRPr sz="2800" b="1"/>
            </a:lvl6pPr>
            <a:lvl7pPr lvl="6" algn="l">
              <a:lnSpc>
                <a:spcPct val="100000"/>
              </a:lnSpc>
              <a:spcBef>
                <a:spcPts val="0"/>
              </a:spcBef>
              <a:spcAft>
                <a:spcPts val="0"/>
              </a:spcAft>
              <a:buSzPts val="2800"/>
              <a:buNone/>
              <a:defRPr sz="2800" b="1"/>
            </a:lvl7pPr>
            <a:lvl8pPr lvl="7" algn="l">
              <a:lnSpc>
                <a:spcPct val="100000"/>
              </a:lnSpc>
              <a:spcBef>
                <a:spcPts val="0"/>
              </a:spcBef>
              <a:spcAft>
                <a:spcPts val="0"/>
              </a:spcAft>
              <a:buSzPts val="2800"/>
              <a:buNone/>
              <a:defRPr sz="2800" b="1"/>
            </a:lvl8pPr>
            <a:lvl9pPr lvl="8" algn="l">
              <a:lnSpc>
                <a:spcPct val="100000"/>
              </a:lnSpc>
              <a:spcBef>
                <a:spcPts val="0"/>
              </a:spcBef>
              <a:spcAft>
                <a:spcPts val="0"/>
              </a:spcAft>
              <a:buSzPts val="2800"/>
              <a:buNone/>
              <a:defRPr sz="2800" b="1"/>
            </a:lvl9pPr>
          </a:lstStyle>
          <a:p>
            <a:endParaRPr/>
          </a:p>
        </p:txBody>
      </p:sp>
      <p:sp>
        <p:nvSpPr>
          <p:cNvPr id="22" name="Google Shape;22;p24"/>
          <p:cNvSpPr txBox="1">
            <a:spLocks noGrp="1"/>
          </p:cNvSpPr>
          <p:nvPr>
            <p:ph type="subTitle" idx="2"/>
          </p:nvPr>
        </p:nvSpPr>
        <p:spPr>
          <a:xfrm>
            <a:off x="5826775" y="1104389"/>
            <a:ext cx="2604000" cy="45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3" name="Google Shape;23;p24"/>
          <p:cNvSpPr txBox="1">
            <a:spLocks noGrp="1"/>
          </p:cNvSpPr>
          <p:nvPr>
            <p:ph type="title" idx="3"/>
          </p:nvPr>
        </p:nvSpPr>
        <p:spPr>
          <a:xfrm>
            <a:off x="4959800" y="696950"/>
            <a:ext cx="867000" cy="40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24" name="Google Shape;24;p24"/>
          <p:cNvSpPr txBox="1">
            <a:spLocks noGrp="1"/>
          </p:cNvSpPr>
          <p:nvPr>
            <p:ph type="subTitle" idx="4"/>
          </p:nvPr>
        </p:nvSpPr>
        <p:spPr>
          <a:xfrm>
            <a:off x="5826750" y="1660333"/>
            <a:ext cx="2604000" cy="40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sz="2800" b="1"/>
            </a:lvl2pPr>
            <a:lvl3pPr lvl="2" algn="l">
              <a:lnSpc>
                <a:spcPct val="100000"/>
              </a:lnSpc>
              <a:spcBef>
                <a:spcPts val="0"/>
              </a:spcBef>
              <a:spcAft>
                <a:spcPts val="0"/>
              </a:spcAft>
              <a:buSzPts val="2800"/>
              <a:buNone/>
              <a:defRPr sz="2800" b="1"/>
            </a:lvl3pPr>
            <a:lvl4pPr lvl="3" algn="l">
              <a:lnSpc>
                <a:spcPct val="100000"/>
              </a:lnSpc>
              <a:spcBef>
                <a:spcPts val="0"/>
              </a:spcBef>
              <a:spcAft>
                <a:spcPts val="0"/>
              </a:spcAft>
              <a:buSzPts val="2800"/>
              <a:buNone/>
              <a:defRPr sz="2800" b="1"/>
            </a:lvl4pPr>
            <a:lvl5pPr lvl="4" algn="l">
              <a:lnSpc>
                <a:spcPct val="100000"/>
              </a:lnSpc>
              <a:spcBef>
                <a:spcPts val="0"/>
              </a:spcBef>
              <a:spcAft>
                <a:spcPts val="0"/>
              </a:spcAft>
              <a:buSzPts val="2800"/>
              <a:buNone/>
              <a:defRPr sz="2800" b="1"/>
            </a:lvl5pPr>
            <a:lvl6pPr lvl="5" algn="l">
              <a:lnSpc>
                <a:spcPct val="100000"/>
              </a:lnSpc>
              <a:spcBef>
                <a:spcPts val="0"/>
              </a:spcBef>
              <a:spcAft>
                <a:spcPts val="0"/>
              </a:spcAft>
              <a:buSzPts val="2800"/>
              <a:buNone/>
              <a:defRPr sz="2800" b="1"/>
            </a:lvl6pPr>
            <a:lvl7pPr lvl="6" algn="l">
              <a:lnSpc>
                <a:spcPct val="100000"/>
              </a:lnSpc>
              <a:spcBef>
                <a:spcPts val="0"/>
              </a:spcBef>
              <a:spcAft>
                <a:spcPts val="0"/>
              </a:spcAft>
              <a:buSzPts val="2800"/>
              <a:buNone/>
              <a:defRPr sz="2800" b="1"/>
            </a:lvl7pPr>
            <a:lvl8pPr lvl="7" algn="l">
              <a:lnSpc>
                <a:spcPct val="100000"/>
              </a:lnSpc>
              <a:spcBef>
                <a:spcPts val="0"/>
              </a:spcBef>
              <a:spcAft>
                <a:spcPts val="0"/>
              </a:spcAft>
              <a:buSzPts val="2800"/>
              <a:buNone/>
              <a:defRPr sz="2800" b="1"/>
            </a:lvl8pPr>
            <a:lvl9pPr lvl="8" algn="l">
              <a:lnSpc>
                <a:spcPct val="100000"/>
              </a:lnSpc>
              <a:spcBef>
                <a:spcPts val="0"/>
              </a:spcBef>
              <a:spcAft>
                <a:spcPts val="0"/>
              </a:spcAft>
              <a:buSzPts val="2800"/>
              <a:buNone/>
              <a:defRPr sz="2800" b="1"/>
            </a:lvl9pPr>
          </a:lstStyle>
          <a:p>
            <a:endParaRPr/>
          </a:p>
        </p:txBody>
      </p:sp>
      <p:sp>
        <p:nvSpPr>
          <p:cNvPr id="25" name="Google Shape;25;p24"/>
          <p:cNvSpPr txBox="1">
            <a:spLocks noGrp="1"/>
          </p:cNvSpPr>
          <p:nvPr>
            <p:ph type="subTitle" idx="5"/>
          </p:nvPr>
        </p:nvSpPr>
        <p:spPr>
          <a:xfrm>
            <a:off x="5826775" y="2067746"/>
            <a:ext cx="2604000" cy="45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6" name="Google Shape;26;p24"/>
          <p:cNvSpPr txBox="1">
            <a:spLocks noGrp="1"/>
          </p:cNvSpPr>
          <p:nvPr>
            <p:ph type="title" idx="6"/>
          </p:nvPr>
        </p:nvSpPr>
        <p:spPr>
          <a:xfrm>
            <a:off x="4959800" y="1660307"/>
            <a:ext cx="867000" cy="40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27" name="Google Shape;27;p24"/>
          <p:cNvSpPr txBox="1">
            <a:spLocks noGrp="1"/>
          </p:cNvSpPr>
          <p:nvPr>
            <p:ph type="subTitle" idx="7"/>
          </p:nvPr>
        </p:nvSpPr>
        <p:spPr>
          <a:xfrm>
            <a:off x="5826750" y="2623690"/>
            <a:ext cx="2604000" cy="40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sz="2800" b="1"/>
            </a:lvl2pPr>
            <a:lvl3pPr lvl="2" algn="l">
              <a:lnSpc>
                <a:spcPct val="100000"/>
              </a:lnSpc>
              <a:spcBef>
                <a:spcPts val="0"/>
              </a:spcBef>
              <a:spcAft>
                <a:spcPts val="0"/>
              </a:spcAft>
              <a:buSzPts val="2800"/>
              <a:buNone/>
              <a:defRPr sz="2800" b="1"/>
            </a:lvl3pPr>
            <a:lvl4pPr lvl="3" algn="l">
              <a:lnSpc>
                <a:spcPct val="100000"/>
              </a:lnSpc>
              <a:spcBef>
                <a:spcPts val="0"/>
              </a:spcBef>
              <a:spcAft>
                <a:spcPts val="0"/>
              </a:spcAft>
              <a:buSzPts val="2800"/>
              <a:buNone/>
              <a:defRPr sz="2800" b="1"/>
            </a:lvl4pPr>
            <a:lvl5pPr lvl="4" algn="l">
              <a:lnSpc>
                <a:spcPct val="100000"/>
              </a:lnSpc>
              <a:spcBef>
                <a:spcPts val="0"/>
              </a:spcBef>
              <a:spcAft>
                <a:spcPts val="0"/>
              </a:spcAft>
              <a:buSzPts val="2800"/>
              <a:buNone/>
              <a:defRPr sz="2800" b="1"/>
            </a:lvl5pPr>
            <a:lvl6pPr lvl="5" algn="l">
              <a:lnSpc>
                <a:spcPct val="100000"/>
              </a:lnSpc>
              <a:spcBef>
                <a:spcPts val="0"/>
              </a:spcBef>
              <a:spcAft>
                <a:spcPts val="0"/>
              </a:spcAft>
              <a:buSzPts val="2800"/>
              <a:buNone/>
              <a:defRPr sz="2800" b="1"/>
            </a:lvl6pPr>
            <a:lvl7pPr lvl="6" algn="l">
              <a:lnSpc>
                <a:spcPct val="100000"/>
              </a:lnSpc>
              <a:spcBef>
                <a:spcPts val="0"/>
              </a:spcBef>
              <a:spcAft>
                <a:spcPts val="0"/>
              </a:spcAft>
              <a:buSzPts val="2800"/>
              <a:buNone/>
              <a:defRPr sz="2800" b="1"/>
            </a:lvl7pPr>
            <a:lvl8pPr lvl="7" algn="l">
              <a:lnSpc>
                <a:spcPct val="100000"/>
              </a:lnSpc>
              <a:spcBef>
                <a:spcPts val="0"/>
              </a:spcBef>
              <a:spcAft>
                <a:spcPts val="0"/>
              </a:spcAft>
              <a:buSzPts val="2800"/>
              <a:buNone/>
              <a:defRPr sz="2800" b="1"/>
            </a:lvl8pPr>
            <a:lvl9pPr lvl="8" algn="l">
              <a:lnSpc>
                <a:spcPct val="100000"/>
              </a:lnSpc>
              <a:spcBef>
                <a:spcPts val="0"/>
              </a:spcBef>
              <a:spcAft>
                <a:spcPts val="0"/>
              </a:spcAft>
              <a:buSzPts val="2800"/>
              <a:buNone/>
              <a:defRPr sz="2800" b="1"/>
            </a:lvl9pPr>
          </a:lstStyle>
          <a:p>
            <a:endParaRPr/>
          </a:p>
        </p:txBody>
      </p:sp>
      <p:sp>
        <p:nvSpPr>
          <p:cNvPr id="28" name="Google Shape;28;p24"/>
          <p:cNvSpPr txBox="1">
            <a:spLocks noGrp="1"/>
          </p:cNvSpPr>
          <p:nvPr>
            <p:ph type="subTitle" idx="8"/>
          </p:nvPr>
        </p:nvSpPr>
        <p:spPr>
          <a:xfrm>
            <a:off x="5826775" y="3031103"/>
            <a:ext cx="2604000" cy="45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9" name="Google Shape;29;p24"/>
          <p:cNvSpPr txBox="1">
            <a:spLocks noGrp="1"/>
          </p:cNvSpPr>
          <p:nvPr>
            <p:ph type="title" idx="9"/>
          </p:nvPr>
        </p:nvSpPr>
        <p:spPr>
          <a:xfrm>
            <a:off x="4959800" y="2623664"/>
            <a:ext cx="867000" cy="40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30" name="Google Shape;30;p24"/>
          <p:cNvSpPr txBox="1">
            <a:spLocks noGrp="1"/>
          </p:cNvSpPr>
          <p:nvPr>
            <p:ph type="subTitle" idx="13"/>
          </p:nvPr>
        </p:nvSpPr>
        <p:spPr>
          <a:xfrm>
            <a:off x="5826750" y="3587047"/>
            <a:ext cx="2604000" cy="40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b="1"/>
            </a:lvl1pPr>
            <a:lvl2pPr lvl="1" algn="l">
              <a:lnSpc>
                <a:spcPct val="100000"/>
              </a:lnSpc>
              <a:spcBef>
                <a:spcPts val="0"/>
              </a:spcBef>
              <a:spcAft>
                <a:spcPts val="0"/>
              </a:spcAft>
              <a:buSzPts val="2800"/>
              <a:buNone/>
              <a:defRPr sz="2800" b="1"/>
            </a:lvl2pPr>
            <a:lvl3pPr lvl="2" algn="l">
              <a:lnSpc>
                <a:spcPct val="100000"/>
              </a:lnSpc>
              <a:spcBef>
                <a:spcPts val="0"/>
              </a:spcBef>
              <a:spcAft>
                <a:spcPts val="0"/>
              </a:spcAft>
              <a:buSzPts val="2800"/>
              <a:buNone/>
              <a:defRPr sz="2800" b="1"/>
            </a:lvl3pPr>
            <a:lvl4pPr lvl="3" algn="l">
              <a:lnSpc>
                <a:spcPct val="100000"/>
              </a:lnSpc>
              <a:spcBef>
                <a:spcPts val="0"/>
              </a:spcBef>
              <a:spcAft>
                <a:spcPts val="0"/>
              </a:spcAft>
              <a:buSzPts val="2800"/>
              <a:buNone/>
              <a:defRPr sz="2800" b="1"/>
            </a:lvl4pPr>
            <a:lvl5pPr lvl="4" algn="l">
              <a:lnSpc>
                <a:spcPct val="100000"/>
              </a:lnSpc>
              <a:spcBef>
                <a:spcPts val="0"/>
              </a:spcBef>
              <a:spcAft>
                <a:spcPts val="0"/>
              </a:spcAft>
              <a:buSzPts val="2800"/>
              <a:buNone/>
              <a:defRPr sz="2800" b="1"/>
            </a:lvl5pPr>
            <a:lvl6pPr lvl="5" algn="l">
              <a:lnSpc>
                <a:spcPct val="100000"/>
              </a:lnSpc>
              <a:spcBef>
                <a:spcPts val="0"/>
              </a:spcBef>
              <a:spcAft>
                <a:spcPts val="0"/>
              </a:spcAft>
              <a:buSzPts val="2800"/>
              <a:buNone/>
              <a:defRPr sz="2800" b="1"/>
            </a:lvl6pPr>
            <a:lvl7pPr lvl="6" algn="l">
              <a:lnSpc>
                <a:spcPct val="100000"/>
              </a:lnSpc>
              <a:spcBef>
                <a:spcPts val="0"/>
              </a:spcBef>
              <a:spcAft>
                <a:spcPts val="0"/>
              </a:spcAft>
              <a:buSzPts val="2800"/>
              <a:buNone/>
              <a:defRPr sz="2800" b="1"/>
            </a:lvl7pPr>
            <a:lvl8pPr lvl="7" algn="l">
              <a:lnSpc>
                <a:spcPct val="100000"/>
              </a:lnSpc>
              <a:spcBef>
                <a:spcPts val="0"/>
              </a:spcBef>
              <a:spcAft>
                <a:spcPts val="0"/>
              </a:spcAft>
              <a:buSzPts val="2800"/>
              <a:buNone/>
              <a:defRPr sz="2800" b="1"/>
            </a:lvl8pPr>
            <a:lvl9pPr lvl="8" algn="l">
              <a:lnSpc>
                <a:spcPct val="100000"/>
              </a:lnSpc>
              <a:spcBef>
                <a:spcPts val="0"/>
              </a:spcBef>
              <a:spcAft>
                <a:spcPts val="0"/>
              </a:spcAft>
              <a:buSzPts val="2800"/>
              <a:buNone/>
              <a:defRPr sz="2800" b="1"/>
            </a:lvl9pPr>
          </a:lstStyle>
          <a:p>
            <a:endParaRPr/>
          </a:p>
        </p:txBody>
      </p:sp>
      <p:sp>
        <p:nvSpPr>
          <p:cNvPr id="31" name="Google Shape;31;p24"/>
          <p:cNvSpPr txBox="1">
            <a:spLocks noGrp="1"/>
          </p:cNvSpPr>
          <p:nvPr>
            <p:ph type="subTitle" idx="14"/>
          </p:nvPr>
        </p:nvSpPr>
        <p:spPr>
          <a:xfrm>
            <a:off x="5826775" y="3994460"/>
            <a:ext cx="2604000" cy="45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2" name="Google Shape;32;p24"/>
          <p:cNvSpPr txBox="1">
            <a:spLocks noGrp="1"/>
          </p:cNvSpPr>
          <p:nvPr>
            <p:ph type="title" idx="15"/>
          </p:nvPr>
        </p:nvSpPr>
        <p:spPr>
          <a:xfrm>
            <a:off x="4959800" y="3587021"/>
            <a:ext cx="867000" cy="407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33" name="Google Shape;33;p24"/>
          <p:cNvSpPr/>
          <p:nvPr/>
        </p:nvSpPr>
        <p:spPr>
          <a:xfrm rot="-1800127" flipH="1">
            <a:off x="-830779" y="-2767522"/>
            <a:ext cx="6169860" cy="4561618"/>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4" name="Google Shape;34;p24"/>
          <p:cNvSpPr/>
          <p:nvPr/>
        </p:nvSpPr>
        <p:spPr>
          <a:xfrm rot="-1800171" flipH="1">
            <a:off x="-751873" y="3778395"/>
            <a:ext cx="3727392" cy="2755730"/>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35" name="Google Shape;35;p24"/>
          <p:cNvGrpSpPr/>
          <p:nvPr/>
        </p:nvGrpSpPr>
        <p:grpSpPr>
          <a:xfrm rot="1431465">
            <a:off x="306331" y="-1812666"/>
            <a:ext cx="3895638" cy="2938808"/>
            <a:chOff x="4741300" y="3293300"/>
            <a:chExt cx="1113225" cy="839775"/>
          </a:xfrm>
        </p:grpSpPr>
        <p:sp>
          <p:nvSpPr>
            <p:cNvPr id="36" name="Google Shape;36;p24"/>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4"/>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4"/>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4"/>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4"/>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4"/>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lt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 name="Google Shape;42;p24"/>
          <p:cNvGrpSpPr/>
          <p:nvPr/>
        </p:nvGrpSpPr>
        <p:grpSpPr>
          <a:xfrm rot="-5400000">
            <a:off x="7756513" y="-458710"/>
            <a:ext cx="2322299" cy="1426946"/>
            <a:chOff x="4741300" y="3293300"/>
            <a:chExt cx="1113225" cy="839775"/>
          </a:xfrm>
        </p:grpSpPr>
        <p:sp>
          <p:nvSpPr>
            <p:cNvPr id="43" name="Google Shape;43;p24"/>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4"/>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4"/>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4"/>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4"/>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713250" y="2533150"/>
            <a:ext cx="77175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52" name="Google Shape;52;p25"/>
          <p:cNvSpPr txBox="1">
            <a:spLocks noGrp="1"/>
          </p:cNvSpPr>
          <p:nvPr>
            <p:ph type="title" idx="2"/>
          </p:nvPr>
        </p:nvSpPr>
        <p:spPr>
          <a:xfrm>
            <a:off x="3583350" y="1156975"/>
            <a:ext cx="1977300" cy="10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6000"/>
              <a:buNone/>
              <a:defRPr sz="6000">
                <a:latin typeface="Source Sans Pro Light"/>
                <a:ea typeface="Source Sans Pro Light"/>
                <a:cs typeface="Source Sans Pro Light"/>
                <a:sym typeface="Source Sans Pro Light"/>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53" name="Google Shape;53;p25"/>
          <p:cNvSpPr txBox="1">
            <a:spLocks noGrp="1"/>
          </p:cNvSpPr>
          <p:nvPr>
            <p:ph type="subTitle" idx="1"/>
          </p:nvPr>
        </p:nvSpPr>
        <p:spPr>
          <a:xfrm>
            <a:off x="827550" y="3567425"/>
            <a:ext cx="7488900" cy="50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p25"/>
          <p:cNvSpPr/>
          <p:nvPr/>
        </p:nvSpPr>
        <p:spPr>
          <a:xfrm rot="-2666272" flipH="1">
            <a:off x="-2447360" y="-4212752"/>
            <a:ext cx="9669049" cy="6345804"/>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5"/>
          <p:cNvSpPr/>
          <p:nvPr/>
        </p:nvSpPr>
        <p:spPr>
          <a:xfrm rot="-2696892" flipH="1">
            <a:off x="-1428477" y="-3592498"/>
            <a:ext cx="6884810" cy="5090211"/>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5"/>
          <p:cNvSpPr/>
          <p:nvPr/>
        </p:nvSpPr>
        <p:spPr>
          <a:xfrm rot="-5634743">
            <a:off x="6535045" y="-836426"/>
            <a:ext cx="3791483" cy="3222563"/>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 name="Google Shape;57;p25"/>
          <p:cNvGrpSpPr/>
          <p:nvPr/>
        </p:nvGrpSpPr>
        <p:grpSpPr>
          <a:xfrm rot="2152507">
            <a:off x="-1072799" y="3931849"/>
            <a:ext cx="3067531" cy="2314049"/>
            <a:chOff x="4741300" y="3293300"/>
            <a:chExt cx="1113225" cy="839775"/>
          </a:xfrm>
        </p:grpSpPr>
        <p:sp>
          <p:nvSpPr>
            <p:cNvPr id="58" name="Google Shape;58;p25"/>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5"/>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5"/>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5"/>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5"/>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5"/>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 name="Google Shape;64;p25"/>
          <p:cNvGrpSpPr/>
          <p:nvPr/>
        </p:nvGrpSpPr>
        <p:grpSpPr>
          <a:xfrm rot="-230604">
            <a:off x="7527451" y="3533458"/>
            <a:ext cx="3067488" cy="2314009"/>
            <a:chOff x="4741300" y="3293300"/>
            <a:chExt cx="1113225" cy="839775"/>
          </a:xfrm>
        </p:grpSpPr>
        <p:sp>
          <p:nvSpPr>
            <p:cNvPr id="65" name="Google Shape;65;p25"/>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5"/>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5"/>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5"/>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5"/>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5"/>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 name="Google Shape;7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4" name="Google Shape;74;p26"/>
          <p:cNvSpPr/>
          <p:nvPr/>
        </p:nvSpPr>
        <p:spPr>
          <a:xfrm rot="-3220399">
            <a:off x="7771652" y="314199"/>
            <a:ext cx="3280626" cy="2788361"/>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
          <p:cNvSpPr/>
          <p:nvPr/>
        </p:nvSpPr>
        <p:spPr>
          <a:xfrm rot="-1800171" flipH="1">
            <a:off x="-1038748" y="3728920"/>
            <a:ext cx="3727392" cy="2755730"/>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76" name="Google Shape;76;p26"/>
          <p:cNvGrpSpPr/>
          <p:nvPr/>
        </p:nvGrpSpPr>
        <p:grpSpPr>
          <a:xfrm rot="1357052">
            <a:off x="-752888" y="-1713499"/>
            <a:ext cx="3796645" cy="2864027"/>
            <a:chOff x="4741300" y="3293300"/>
            <a:chExt cx="1113225" cy="839775"/>
          </a:xfrm>
        </p:grpSpPr>
        <p:sp>
          <p:nvSpPr>
            <p:cNvPr id="77" name="Google Shape;77;p26"/>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6"/>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6"/>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6"/>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6"/>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6"/>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dk2"/>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 name="Google Shape;8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CUSTOM_1_1_1">
    <p:bg>
      <p:bgPr>
        <a:solidFill>
          <a:schemeClr val="lt1"/>
        </a:solidFill>
        <a:effectLst/>
      </p:bgPr>
    </p:bg>
    <p:spTree>
      <p:nvGrpSpPr>
        <p:cNvPr id="1" name="Shape 84"/>
        <p:cNvGrpSpPr/>
        <p:nvPr/>
      </p:nvGrpSpPr>
      <p:grpSpPr>
        <a:xfrm>
          <a:off x="0" y="0"/>
          <a:ext cx="0" cy="0"/>
          <a:chOff x="0" y="0"/>
          <a:chExt cx="0" cy="0"/>
        </a:xfrm>
      </p:grpSpPr>
      <p:sp>
        <p:nvSpPr>
          <p:cNvPr id="85" name="Google Shape;85;p27"/>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6" name="Google Shape;86;p27"/>
          <p:cNvSpPr/>
          <p:nvPr/>
        </p:nvSpPr>
        <p:spPr>
          <a:xfrm rot="-3220399">
            <a:off x="7915102" y="-107676"/>
            <a:ext cx="3280626" cy="2788361"/>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7"/>
          <p:cNvSpPr/>
          <p:nvPr/>
        </p:nvSpPr>
        <p:spPr>
          <a:xfrm rot="-6906237" flipH="1">
            <a:off x="-4168347" y="619375"/>
            <a:ext cx="6169808" cy="4561540"/>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nvGrpSpPr>
          <p:cNvPr id="88" name="Google Shape;88;p27"/>
          <p:cNvGrpSpPr/>
          <p:nvPr/>
        </p:nvGrpSpPr>
        <p:grpSpPr>
          <a:xfrm rot="1939024">
            <a:off x="4845174" y="-1169951"/>
            <a:ext cx="2754930" cy="2078286"/>
            <a:chOff x="4741300" y="3293300"/>
            <a:chExt cx="1113225" cy="839775"/>
          </a:xfrm>
        </p:grpSpPr>
        <p:sp>
          <p:nvSpPr>
            <p:cNvPr id="89" name="Google Shape;89;p27"/>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7"/>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7"/>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7"/>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7"/>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7"/>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1_1_1_1_1_1_1_1_1_1_1_1_1_1_1_1">
    <p:bg>
      <p:bgPr>
        <a:solidFill>
          <a:schemeClr val="accent1"/>
        </a:solidFill>
        <a:effectLst/>
      </p:bgPr>
    </p:bg>
    <p:spTree>
      <p:nvGrpSpPr>
        <p:cNvPr id="1" name="Shape 96"/>
        <p:cNvGrpSpPr/>
        <p:nvPr/>
      </p:nvGrpSpPr>
      <p:grpSpPr>
        <a:xfrm>
          <a:off x="0" y="0"/>
          <a:ext cx="0" cy="0"/>
          <a:chOff x="0" y="0"/>
          <a:chExt cx="0" cy="0"/>
        </a:xfrm>
      </p:grpSpPr>
      <p:sp>
        <p:nvSpPr>
          <p:cNvPr id="97" name="Google Shape;97;p29"/>
          <p:cNvSpPr txBox="1">
            <a:spLocks noGrp="1"/>
          </p:cNvSpPr>
          <p:nvPr>
            <p:ph type="title"/>
          </p:nvPr>
        </p:nvSpPr>
        <p:spPr>
          <a:xfrm>
            <a:off x="713250" y="539525"/>
            <a:ext cx="7717500" cy="77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8" name="Google Shape;98;p29"/>
          <p:cNvSpPr txBox="1">
            <a:spLocks noGrp="1"/>
          </p:cNvSpPr>
          <p:nvPr>
            <p:ph type="subTitle" idx="1"/>
          </p:nvPr>
        </p:nvSpPr>
        <p:spPr>
          <a:xfrm>
            <a:off x="2670288" y="1517850"/>
            <a:ext cx="3803400" cy="50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b="1"/>
            </a:lvl1pPr>
            <a:lvl2pPr lvl="1" algn="ctr">
              <a:lnSpc>
                <a:spcPct val="100000"/>
              </a:lnSpc>
              <a:spcBef>
                <a:spcPts val="0"/>
              </a:spcBef>
              <a:spcAft>
                <a:spcPts val="0"/>
              </a:spcAft>
              <a:buSzPts val="2800"/>
              <a:buNone/>
              <a:defRPr sz="2800" b="1"/>
            </a:lvl2pPr>
            <a:lvl3pPr lvl="2" algn="ctr">
              <a:lnSpc>
                <a:spcPct val="100000"/>
              </a:lnSpc>
              <a:spcBef>
                <a:spcPts val="0"/>
              </a:spcBef>
              <a:spcAft>
                <a:spcPts val="0"/>
              </a:spcAft>
              <a:buSzPts val="2800"/>
              <a:buNone/>
              <a:defRPr sz="2800" b="1"/>
            </a:lvl3pPr>
            <a:lvl4pPr lvl="3" algn="ctr">
              <a:lnSpc>
                <a:spcPct val="100000"/>
              </a:lnSpc>
              <a:spcBef>
                <a:spcPts val="0"/>
              </a:spcBef>
              <a:spcAft>
                <a:spcPts val="0"/>
              </a:spcAft>
              <a:buSzPts val="2800"/>
              <a:buNone/>
              <a:defRPr sz="2800" b="1"/>
            </a:lvl4pPr>
            <a:lvl5pPr lvl="4" algn="ctr">
              <a:lnSpc>
                <a:spcPct val="100000"/>
              </a:lnSpc>
              <a:spcBef>
                <a:spcPts val="0"/>
              </a:spcBef>
              <a:spcAft>
                <a:spcPts val="0"/>
              </a:spcAft>
              <a:buSzPts val="2800"/>
              <a:buNone/>
              <a:defRPr sz="2800" b="1"/>
            </a:lvl5pPr>
            <a:lvl6pPr lvl="5" algn="ctr">
              <a:lnSpc>
                <a:spcPct val="100000"/>
              </a:lnSpc>
              <a:spcBef>
                <a:spcPts val="0"/>
              </a:spcBef>
              <a:spcAft>
                <a:spcPts val="0"/>
              </a:spcAft>
              <a:buSzPts val="2800"/>
              <a:buNone/>
              <a:defRPr sz="2800" b="1"/>
            </a:lvl6pPr>
            <a:lvl7pPr lvl="6" algn="ctr">
              <a:lnSpc>
                <a:spcPct val="100000"/>
              </a:lnSpc>
              <a:spcBef>
                <a:spcPts val="0"/>
              </a:spcBef>
              <a:spcAft>
                <a:spcPts val="0"/>
              </a:spcAft>
              <a:buSzPts val="2800"/>
              <a:buNone/>
              <a:defRPr sz="2800" b="1"/>
            </a:lvl7pPr>
            <a:lvl8pPr lvl="7" algn="ctr">
              <a:lnSpc>
                <a:spcPct val="100000"/>
              </a:lnSpc>
              <a:spcBef>
                <a:spcPts val="0"/>
              </a:spcBef>
              <a:spcAft>
                <a:spcPts val="0"/>
              </a:spcAft>
              <a:buSzPts val="2800"/>
              <a:buNone/>
              <a:defRPr sz="2800" b="1"/>
            </a:lvl8pPr>
            <a:lvl9pPr lvl="8" algn="ctr">
              <a:lnSpc>
                <a:spcPct val="100000"/>
              </a:lnSpc>
              <a:spcBef>
                <a:spcPts val="0"/>
              </a:spcBef>
              <a:spcAft>
                <a:spcPts val="0"/>
              </a:spcAft>
              <a:buSzPts val="2800"/>
              <a:buNone/>
              <a:defRPr sz="2800" b="1"/>
            </a:lvl9pPr>
          </a:lstStyle>
          <a:p>
            <a:endParaRPr/>
          </a:p>
        </p:txBody>
      </p:sp>
      <p:sp>
        <p:nvSpPr>
          <p:cNvPr id="99" name="Google Shape;99;p29"/>
          <p:cNvSpPr txBox="1">
            <a:spLocks noGrp="1"/>
          </p:cNvSpPr>
          <p:nvPr>
            <p:ph type="subTitle" idx="2"/>
          </p:nvPr>
        </p:nvSpPr>
        <p:spPr>
          <a:xfrm>
            <a:off x="2670324" y="2023350"/>
            <a:ext cx="3803400" cy="11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0" name="Google Shape;100;p29"/>
          <p:cNvSpPr txBox="1"/>
          <p:nvPr/>
        </p:nvSpPr>
        <p:spPr>
          <a:xfrm>
            <a:off x="1966500" y="3634500"/>
            <a:ext cx="5211000" cy="623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1" i="0" u="none" strike="noStrike" cap="none">
                <a:solidFill>
                  <a:schemeClr val="dk1"/>
                </a:solidFill>
                <a:latin typeface="Source Sans Pro"/>
                <a:ea typeface="Source Sans Pro"/>
                <a:cs typeface="Source Sans Pro"/>
                <a:sym typeface="Source Sans Pro"/>
              </a:rPr>
              <a:t>CREDITS:</a:t>
            </a:r>
            <a:r>
              <a:rPr lang="zh-TW" sz="1400" b="0" i="0" u="none" strike="noStrike" cap="none">
                <a:solidFill>
                  <a:schemeClr val="dk1"/>
                </a:solidFill>
                <a:latin typeface="Source Sans Pro"/>
                <a:ea typeface="Source Sans Pro"/>
                <a:cs typeface="Source Sans Pro"/>
                <a:sym typeface="Source Sans Pro"/>
              </a:rPr>
              <a:t> This presentation template was created by </a:t>
            </a:r>
            <a:r>
              <a:rPr lang="zh-TW" sz="1400" b="1" i="0" u="none" strike="noStrike" cap="none">
                <a:solidFill>
                  <a:schemeClr val="dk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zh-TW" sz="1400" b="0" i="0" u="none" strike="noStrike" cap="none">
                <a:solidFill>
                  <a:schemeClr val="dk1"/>
                </a:solidFill>
                <a:latin typeface="Source Sans Pro"/>
                <a:ea typeface="Source Sans Pro"/>
                <a:cs typeface="Source Sans Pro"/>
                <a:sym typeface="Source Sans Pro"/>
              </a:rPr>
              <a:t>, including icons by </a:t>
            </a:r>
            <a:r>
              <a:rPr lang="zh-TW" sz="1400" b="1" i="0" u="none" strike="noStrike" cap="none">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zh-TW" sz="1400" b="0" i="0" u="none" strike="noStrike" cap="none">
                <a:solidFill>
                  <a:schemeClr val="dk1"/>
                </a:solidFill>
                <a:latin typeface="Source Sans Pro"/>
                <a:ea typeface="Source Sans Pro"/>
                <a:cs typeface="Source Sans Pro"/>
                <a:sym typeface="Source Sans Pro"/>
              </a:rPr>
              <a:t>, and infographics &amp; images by </a:t>
            </a:r>
            <a:r>
              <a:rPr lang="zh-TW" sz="1400" b="1" i="0" u="none" strike="noStrike" cap="none">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400" b="1" i="0" u="none" strike="noStrike" cap="none">
              <a:solidFill>
                <a:schemeClr val="dk1"/>
              </a:solidFill>
              <a:latin typeface="Source Sans Pro"/>
              <a:ea typeface="Source Sans Pro"/>
              <a:cs typeface="Source Sans Pro"/>
              <a:sym typeface="Source Sans Pro"/>
            </a:endParaRPr>
          </a:p>
        </p:txBody>
      </p:sp>
      <p:sp>
        <p:nvSpPr>
          <p:cNvPr id="101" name="Google Shape;101;p29"/>
          <p:cNvSpPr/>
          <p:nvPr/>
        </p:nvSpPr>
        <p:spPr>
          <a:xfrm rot="-3478866" flipH="1">
            <a:off x="-4373523" y="-3270117"/>
            <a:ext cx="9669015" cy="6345806"/>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9"/>
          <p:cNvSpPr/>
          <p:nvPr/>
        </p:nvSpPr>
        <p:spPr>
          <a:xfrm rot="-3509496" flipH="1">
            <a:off x="-3345966" y="-2562306"/>
            <a:ext cx="6884724" cy="5090200"/>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9"/>
          <p:cNvSpPr/>
          <p:nvPr/>
        </p:nvSpPr>
        <p:spPr>
          <a:xfrm rot="-5634743">
            <a:off x="6535045" y="-836426"/>
            <a:ext cx="3791483" cy="3222563"/>
          </a:xfrm>
          <a:custGeom>
            <a:avLst/>
            <a:gdLst/>
            <a:ahLst/>
            <a:cxnLst/>
            <a:rect l="l" t="t" r="r" b="b"/>
            <a:pathLst>
              <a:path w="65204" h="55420" extrusionOk="0">
                <a:moveTo>
                  <a:pt x="48730" y="1"/>
                </a:moveTo>
                <a:cubicBezTo>
                  <a:pt x="47394" y="1"/>
                  <a:pt x="46018" y="193"/>
                  <a:pt x="44604" y="583"/>
                </a:cubicBezTo>
                <a:cubicBezTo>
                  <a:pt x="42664" y="1097"/>
                  <a:pt x="40895" y="2029"/>
                  <a:pt x="39164" y="3037"/>
                </a:cubicBezTo>
                <a:cubicBezTo>
                  <a:pt x="38061" y="3664"/>
                  <a:pt x="36977" y="4311"/>
                  <a:pt x="35835" y="4844"/>
                </a:cubicBezTo>
                <a:cubicBezTo>
                  <a:pt x="34400" y="5535"/>
                  <a:pt x="32855" y="5724"/>
                  <a:pt x="31285" y="5724"/>
                </a:cubicBezTo>
                <a:cubicBezTo>
                  <a:pt x="31128" y="5724"/>
                  <a:pt x="30971" y="5722"/>
                  <a:pt x="30814" y="5719"/>
                </a:cubicBezTo>
                <a:cubicBezTo>
                  <a:pt x="29235" y="5662"/>
                  <a:pt x="27656" y="5548"/>
                  <a:pt x="26078" y="5548"/>
                </a:cubicBezTo>
                <a:cubicBezTo>
                  <a:pt x="26049" y="5547"/>
                  <a:pt x="26019" y="5547"/>
                  <a:pt x="25991" y="5547"/>
                </a:cubicBezTo>
                <a:cubicBezTo>
                  <a:pt x="23060" y="5547"/>
                  <a:pt x="20502" y="6500"/>
                  <a:pt x="18374" y="8572"/>
                </a:cubicBezTo>
                <a:cubicBezTo>
                  <a:pt x="16586" y="10322"/>
                  <a:pt x="15407" y="12433"/>
                  <a:pt x="14608" y="14754"/>
                </a:cubicBezTo>
                <a:cubicBezTo>
                  <a:pt x="13695" y="17417"/>
                  <a:pt x="13181" y="20156"/>
                  <a:pt x="12782" y="22933"/>
                </a:cubicBezTo>
                <a:cubicBezTo>
                  <a:pt x="12497" y="24816"/>
                  <a:pt x="12249" y="26718"/>
                  <a:pt x="11907" y="28601"/>
                </a:cubicBezTo>
                <a:cubicBezTo>
                  <a:pt x="11451" y="31092"/>
                  <a:pt x="10252" y="33109"/>
                  <a:pt x="7989" y="34364"/>
                </a:cubicBezTo>
                <a:cubicBezTo>
                  <a:pt x="6886" y="34992"/>
                  <a:pt x="5744" y="35543"/>
                  <a:pt x="4622" y="36133"/>
                </a:cubicBezTo>
                <a:cubicBezTo>
                  <a:pt x="2891" y="37008"/>
                  <a:pt x="1921" y="38435"/>
                  <a:pt x="1636" y="40356"/>
                </a:cubicBezTo>
                <a:cubicBezTo>
                  <a:pt x="1446" y="41592"/>
                  <a:pt x="1522" y="42847"/>
                  <a:pt x="1769" y="44046"/>
                </a:cubicBezTo>
                <a:cubicBezTo>
                  <a:pt x="1997" y="45111"/>
                  <a:pt x="1864" y="46062"/>
                  <a:pt x="1255" y="46937"/>
                </a:cubicBezTo>
                <a:cubicBezTo>
                  <a:pt x="1217" y="46994"/>
                  <a:pt x="1198" y="47070"/>
                  <a:pt x="1160" y="47127"/>
                </a:cubicBezTo>
                <a:cubicBezTo>
                  <a:pt x="0" y="49257"/>
                  <a:pt x="1065" y="51996"/>
                  <a:pt x="3386" y="52757"/>
                </a:cubicBezTo>
                <a:cubicBezTo>
                  <a:pt x="4032" y="52966"/>
                  <a:pt x="4508" y="53385"/>
                  <a:pt x="4888" y="53898"/>
                </a:cubicBezTo>
                <a:cubicBezTo>
                  <a:pt x="5636" y="54877"/>
                  <a:pt x="6637" y="55419"/>
                  <a:pt x="7723" y="55419"/>
                </a:cubicBezTo>
                <a:cubicBezTo>
                  <a:pt x="8157" y="55419"/>
                  <a:pt x="8604" y="55333"/>
                  <a:pt x="9054" y="55154"/>
                </a:cubicBezTo>
                <a:cubicBezTo>
                  <a:pt x="10309" y="54659"/>
                  <a:pt x="11527" y="54108"/>
                  <a:pt x="12706" y="53499"/>
                </a:cubicBezTo>
                <a:cubicBezTo>
                  <a:pt x="13699" y="52982"/>
                  <a:pt x="14691" y="52689"/>
                  <a:pt x="15747" y="52689"/>
                </a:cubicBezTo>
                <a:cubicBezTo>
                  <a:pt x="16167" y="52689"/>
                  <a:pt x="16598" y="52736"/>
                  <a:pt x="17043" y="52833"/>
                </a:cubicBezTo>
                <a:cubicBezTo>
                  <a:pt x="18279" y="53100"/>
                  <a:pt x="19534" y="53214"/>
                  <a:pt x="20809" y="53290"/>
                </a:cubicBezTo>
                <a:cubicBezTo>
                  <a:pt x="20887" y="53295"/>
                  <a:pt x="20965" y="53297"/>
                  <a:pt x="21044" y="53297"/>
                </a:cubicBezTo>
                <a:cubicBezTo>
                  <a:pt x="21582" y="53297"/>
                  <a:pt x="22140" y="53187"/>
                  <a:pt x="22654" y="53004"/>
                </a:cubicBezTo>
                <a:cubicBezTo>
                  <a:pt x="24347" y="52415"/>
                  <a:pt x="25735" y="51331"/>
                  <a:pt x="27067" y="50151"/>
                </a:cubicBezTo>
                <a:cubicBezTo>
                  <a:pt x="27295" y="49961"/>
                  <a:pt x="27523" y="49752"/>
                  <a:pt x="27732" y="49524"/>
                </a:cubicBezTo>
                <a:cubicBezTo>
                  <a:pt x="28893" y="48230"/>
                  <a:pt x="30376" y="47622"/>
                  <a:pt x="32088" y="47565"/>
                </a:cubicBezTo>
                <a:cubicBezTo>
                  <a:pt x="33610" y="47507"/>
                  <a:pt x="35132" y="47469"/>
                  <a:pt x="36653" y="47393"/>
                </a:cubicBezTo>
                <a:cubicBezTo>
                  <a:pt x="38764" y="47298"/>
                  <a:pt x="40838" y="46899"/>
                  <a:pt x="42759" y="45986"/>
                </a:cubicBezTo>
                <a:cubicBezTo>
                  <a:pt x="45517" y="44654"/>
                  <a:pt x="47685" y="42657"/>
                  <a:pt x="49093" y="39937"/>
                </a:cubicBezTo>
                <a:cubicBezTo>
                  <a:pt x="49873" y="38416"/>
                  <a:pt x="50481" y="36799"/>
                  <a:pt x="51109" y="35201"/>
                </a:cubicBezTo>
                <a:cubicBezTo>
                  <a:pt x="52212" y="32310"/>
                  <a:pt x="54076" y="30065"/>
                  <a:pt x="56739" y="28487"/>
                </a:cubicBezTo>
                <a:cubicBezTo>
                  <a:pt x="58033" y="27707"/>
                  <a:pt x="59383" y="26984"/>
                  <a:pt x="60638" y="26147"/>
                </a:cubicBezTo>
                <a:cubicBezTo>
                  <a:pt x="63777" y="24036"/>
                  <a:pt x="65203" y="21050"/>
                  <a:pt x="64918" y="17283"/>
                </a:cubicBezTo>
                <a:cubicBezTo>
                  <a:pt x="64785" y="15362"/>
                  <a:pt x="64309" y="13536"/>
                  <a:pt x="63682" y="11729"/>
                </a:cubicBezTo>
                <a:cubicBezTo>
                  <a:pt x="63301" y="10911"/>
                  <a:pt x="62940" y="10055"/>
                  <a:pt x="62502" y="9257"/>
                </a:cubicBezTo>
                <a:cubicBezTo>
                  <a:pt x="61304" y="6955"/>
                  <a:pt x="59763" y="4920"/>
                  <a:pt x="57728" y="3303"/>
                </a:cubicBezTo>
                <a:cubicBezTo>
                  <a:pt x="54957" y="1124"/>
                  <a:pt x="51958" y="1"/>
                  <a:pt x="4873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4" name="Google Shape;104;p29"/>
          <p:cNvGrpSpPr/>
          <p:nvPr/>
        </p:nvGrpSpPr>
        <p:grpSpPr>
          <a:xfrm rot="2152507">
            <a:off x="-1072799" y="3931849"/>
            <a:ext cx="3067531" cy="2314049"/>
            <a:chOff x="4741300" y="3293300"/>
            <a:chExt cx="1113225" cy="839775"/>
          </a:xfrm>
        </p:grpSpPr>
        <p:sp>
          <p:nvSpPr>
            <p:cNvPr id="105" name="Google Shape;105;p29"/>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9"/>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9"/>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9"/>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9"/>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9"/>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dk1"/>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29"/>
          <p:cNvGrpSpPr/>
          <p:nvPr/>
        </p:nvGrpSpPr>
        <p:grpSpPr>
          <a:xfrm rot="-230604">
            <a:off x="7527451" y="3533458"/>
            <a:ext cx="3067488" cy="2314009"/>
            <a:chOff x="4741300" y="3293300"/>
            <a:chExt cx="1113225" cy="839775"/>
          </a:xfrm>
        </p:grpSpPr>
        <p:sp>
          <p:nvSpPr>
            <p:cNvPr id="112" name="Google Shape;112;p29"/>
            <p:cNvSpPr/>
            <p:nvPr/>
          </p:nvSpPr>
          <p:spPr>
            <a:xfrm>
              <a:off x="4741300" y="3293300"/>
              <a:ext cx="1113225" cy="839775"/>
            </a:xfrm>
            <a:custGeom>
              <a:avLst/>
              <a:gdLst/>
              <a:ahLst/>
              <a:cxnLst/>
              <a:rect l="l" t="t" r="r" b="b"/>
              <a:pathLst>
                <a:path w="44529" h="33591" fill="none" extrusionOk="0">
                  <a:moveTo>
                    <a:pt x="44072" y="9130"/>
                  </a:moveTo>
                  <a:cubicBezTo>
                    <a:pt x="44357" y="10347"/>
                    <a:pt x="44528" y="11584"/>
                    <a:pt x="44471" y="12820"/>
                  </a:cubicBezTo>
                  <a:cubicBezTo>
                    <a:pt x="44376" y="15293"/>
                    <a:pt x="43235" y="17119"/>
                    <a:pt x="41047" y="18260"/>
                  </a:cubicBezTo>
                  <a:cubicBezTo>
                    <a:pt x="40172" y="18717"/>
                    <a:pt x="39240" y="19078"/>
                    <a:pt x="38346" y="19496"/>
                  </a:cubicBezTo>
                  <a:cubicBezTo>
                    <a:pt x="36501" y="20333"/>
                    <a:pt x="35132" y="21646"/>
                    <a:pt x="34200" y="23453"/>
                  </a:cubicBezTo>
                  <a:cubicBezTo>
                    <a:pt x="33667" y="24442"/>
                    <a:pt x="33154" y="25450"/>
                    <a:pt x="32545" y="26363"/>
                  </a:cubicBezTo>
                  <a:cubicBezTo>
                    <a:pt x="31423" y="28018"/>
                    <a:pt x="29863" y="29178"/>
                    <a:pt x="27980" y="29825"/>
                  </a:cubicBezTo>
                  <a:cubicBezTo>
                    <a:pt x="26668" y="30281"/>
                    <a:pt x="25298" y="30395"/>
                    <a:pt x="23910" y="30300"/>
                  </a:cubicBezTo>
                  <a:cubicBezTo>
                    <a:pt x="22920" y="30243"/>
                    <a:pt x="21931" y="30148"/>
                    <a:pt x="20942" y="30072"/>
                  </a:cubicBezTo>
                  <a:cubicBezTo>
                    <a:pt x="19820" y="29977"/>
                    <a:pt x="18831" y="30262"/>
                    <a:pt x="17975" y="31023"/>
                  </a:cubicBezTo>
                  <a:cubicBezTo>
                    <a:pt x="17823" y="31156"/>
                    <a:pt x="17652" y="31270"/>
                    <a:pt x="17499" y="31384"/>
                  </a:cubicBezTo>
                  <a:cubicBezTo>
                    <a:pt x="16548" y="32050"/>
                    <a:pt x="15559" y="32640"/>
                    <a:pt x="14418" y="32906"/>
                  </a:cubicBezTo>
                  <a:cubicBezTo>
                    <a:pt x="14019" y="33001"/>
                    <a:pt x="13600" y="33039"/>
                    <a:pt x="13201" y="32963"/>
                  </a:cubicBezTo>
                  <a:cubicBezTo>
                    <a:pt x="12383" y="32811"/>
                    <a:pt x="11565" y="32640"/>
                    <a:pt x="10785" y="32393"/>
                  </a:cubicBezTo>
                  <a:cubicBezTo>
                    <a:pt x="9815" y="32050"/>
                    <a:pt x="8883" y="32126"/>
                    <a:pt x="7932" y="32507"/>
                  </a:cubicBezTo>
                  <a:cubicBezTo>
                    <a:pt x="7114" y="32811"/>
                    <a:pt x="6277" y="33077"/>
                    <a:pt x="5440" y="33306"/>
                  </a:cubicBezTo>
                  <a:cubicBezTo>
                    <a:pt x="4375" y="33591"/>
                    <a:pt x="3405" y="33153"/>
                    <a:pt x="2834" y="32183"/>
                  </a:cubicBezTo>
                  <a:cubicBezTo>
                    <a:pt x="2606" y="31822"/>
                    <a:pt x="2340" y="31518"/>
                    <a:pt x="1940" y="31327"/>
                  </a:cubicBezTo>
                  <a:cubicBezTo>
                    <a:pt x="476" y="30662"/>
                    <a:pt x="0" y="28817"/>
                    <a:pt x="894" y="27523"/>
                  </a:cubicBezTo>
                  <a:cubicBezTo>
                    <a:pt x="932" y="27485"/>
                    <a:pt x="951" y="27447"/>
                    <a:pt x="989" y="27409"/>
                  </a:cubicBezTo>
                  <a:cubicBezTo>
                    <a:pt x="1446" y="26876"/>
                    <a:pt x="1579" y="26268"/>
                    <a:pt x="1522" y="25564"/>
                  </a:cubicBezTo>
                  <a:cubicBezTo>
                    <a:pt x="1465" y="24765"/>
                    <a:pt x="1503" y="23947"/>
                    <a:pt x="1712" y="23148"/>
                  </a:cubicBezTo>
                  <a:cubicBezTo>
                    <a:pt x="2036" y="21931"/>
                    <a:pt x="2758" y="21075"/>
                    <a:pt x="3957" y="20638"/>
                  </a:cubicBezTo>
                  <a:cubicBezTo>
                    <a:pt x="4737" y="20333"/>
                    <a:pt x="5497" y="20048"/>
                    <a:pt x="6277" y="19744"/>
                  </a:cubicBezTo>
                  <a:cubicBezTo>
                    <a:pt x="7837" y="19097"/>
                    <a:pt x="8769" y="17861"/>
                    <a:pt x="9244" y="16282"/>
                  </a:cubicBezTo>
                  <a:cubicBezTo>
                    <a:pt x="9587" y="15084"/>
                    <a:pt x="9910" y="13885"/>
                    <a:pt x="10215" y="12668"/>
                  </a:cubicBezTo>
                  <a:cubicBezTo>
                    <a:pt x="10690" y="10899"/>
                    <a:pt x="11223" y="9149"/>
                    <a:pt x="12002" y="7494"/>
                  </a:cubicBezTo>
                  <a:cubicBezTo>
                    <a:pt x="12706" y="6049"/>
                    <a:pt x="13619" y="4755"/>
                    <a:pt x="14894" y="3766"/>
                  </a:cubicBezTo>
                  <a:cubicBezTo>
                    <a:pt x="16453" y="2549"/>
                    <a:pt x="18203" y="2130"/>
                    <a:pt x="20124" y="2359"/>
                  </a:cubicBezTo>
                  <a:cubicBezTo>
                    <a:pt x="21151" y="2473"/>
                    <a:pt x="22160" y="2663"/>
                    <a:pt x="23187" y="2815"/>
                  </a:cubicBezTo>
                  <a:cubicBezTo>
                    <a:pt x="24309" y="2967"/>
                    <a:pt x="25431" y="3005"/>
                    <a:pt x="26515" y="2625"/>
                  </a:cubicBezTo>
                  <a:cubicBezTo>
                    <a:pt x="27295" y="2359"/>
                    <a:pt x="28037" y="2016"/>
                    <a:pt x="28798" y="1693"/>
                  </a:cubicBezTo>
                  <a:cubicBezTo>
                    <a:pt x="29996" y="1160"/>
                    <a:pt x="31214" y="685"/>
                    <a:pt x="32507" y="495"/>
                  </a:cubicBezTo>
                  <a:cubicBezTo>
                    <a:pt x="35740" y="0"/>
                    <a:pt x="38518" y="932"/>
                    <a:pt x="40819" y="3234"/>
                  </a:cubicBezTo>
                  <a:cubicBezTo>
                    <a:pt x="42036" y="4432"/>
                    <a:pt x="42873" y="5858"/>
                    <a:pt x="43501" y="7437"/>
                  </a:cubicBezTo>
                  <a:cubicBezTo>
                    <a:pt x="43710" y="7989"/>
                    <a:pt x="43881" y="8559"/>
                    <a:pt x="44072" y="9130"/>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9"/>
            <p:cNvSpPr/>
            <p:nvPr/>
          </p:nvSpPr>
          <p:spPr>
            <a:xfrm>
              <a:off x="4795500" y="3328475"/>
              <a:ext cx="1011950" cy="763725"/>
            </a:xfrm>
            <a:custGeom>
              <a:avLst/>
              <a:gdLst/>
              <a:ahLst/>
              <a:cxnLst/>
              <a:rect l="l" t="t" r="r" b="b"/>
              <a:pathLst>
                <a:path w="40478" h="30549" fill="none" extrusionOk="0">
                  <a:moveTo>
                    <a:pt x="40078" y="8313"/>
                  </a:moveTo>
                  <a:cubicBezTo>
                    <a:pt x="40325" y="9416"/>
                    <a:pt x="40477" y="10538"/>
                    <a:pt x="40439" y="11660"/>
                  </a:cubicBezTo>
                  <a:cubicBezTo>
                    <a:pt x="40363" y="13905"/>
                    <a:pt x="39317" y="15579"/>
                    <a:pt x="37320" y="16606"/>
                  </a:cubicBezTo>
                  <a:cubicBezTo>
                    <a:pt x="36521" y="17024"/>
                    <a:pt x="35684" y="17348"/>
                    <a:pt x="34866" y="17728"/>
                  </a:cubicBezTo>
                  <a:cubicBezTo>
                    <a:pt x="33192" y="18489"/>
                    <a:pt x="31937" y="19687"/>
                    <a:pt x="31100" y="21323"/>
                  </a:cubicBezTo>
                  <a:cubicBezTo>
                    <a:pt x="30624" y="22217"/>
                    <a:pt x="30168" y="23130"/>
                    <a:pt x="29597" y="23986"/>
                  </a:cubicBezTo>
                  <a:cubicBezTo>
                    <a:pt x="28570" y="25489"/>
                    <a:pt x="27162" y="26516"/>
                    <a:pt x="25451" y="27124"/>
                  </a:cubicBezTo>
                  <a:cubicBezTo>
                    <a:pt x="24252" y="27543"/>
                    <a:pt x="23016" y="27638"/>
                    <a:pt x="21761" y="27543"/>
                  </a:cubicBezTo>
                  <a:cubicBezTo>
                    <a:pt x="20848" y="27486"/>
                    <a:pt x="19954" y="27410"/>
                    <a:pt x="19060" y="27334"/>
                  </a:cubicBezTo>
                  <a:cubicBezTo>
                    <a:pt x="18032" y="27257"/>
                    <a:pt x="17119" y="27524"/>
                    <a:pt x="16359" y="28208"/>
                  </a:cubicBezTo>
                  <a:cubicBezTo>
                    <a:pt x="16225" y="28323"/>
                    <a:pt x="16073" y="28437"/>
                    <a:pt x="15921" y="28532"/>
                  </a:cubicBezTo>
                  <a:cubicBezTo>
                    <a:pt x="15065" y="29141"/>
                    <a:pt x="14152" y="29692"/>
                    <a:pt x="13125" y="29920"/>
                  </a:cubicBezTo>
                  <a:cubicBezTo>
                    <a:pt x="12764" y="30015"/>
                    <a:pt x="12364" y="30034"/>
                    <a:pt x="12003" y="29977"/>
                  </a:cubicBezTo>
                  <a:cubicBezTo>
                    <a:pt x="11280" y="29844"/>
                    <a:pt x="10538" y="29692"/>
                    <a:pt x="9815" y="29445"/>
                  </a:cubicBezTo>
                  <a:cubicBezTo>
                    <a:pt x="8921" y="29141"/>
                    <a:pt x="8085" y="29217"/>
                    <a:pt x="7229" y="29559"/>
                  </a:cubicBezTo>
                  <a:cubicBezTo>
                    <a:pt x="6487" y="29844"/>
                    <a:pt x="5726" y="30073"/>
                    <a:pt x="4965" y="30282"/>
                  </a:cubicBezTo>
                  <a:cubicBezTo>
                    <a:pt x="3976" y="30548"/>
                    <a:pt x="3101" y="30149"/>
                    <a:pt x="2588" y="29274"/>
                  </a:cubicBezTo>
                  <a:cubicBezTo>
                    <a:pt x="2397" y="28931"/>
                    <a:pt x="2150" y="28665"/>
                    <a:pt x="1770" y="28494"/>
                  </a:cubicBezTo>
                  <a:cubicBezTo>
                    <a:pt x="457" y="27885"/>
                    <a:pt x="1" y="26192"/>
                    <a:pt x="838" y="25032"/>
                  </a:cubicBezTo>
                  <a:cubicBezTo>
                    <a:pt x="857" y="24994"/>
                    <a:pt x="876" y="24956"/>
                    <a:pt x="914" y="24918"/>
                  </a:cubicBezTo>
                  <a:cubicBezTo>
                    <a:pt x="1313" y="24442"/>
                    <a:pt x="1465" y="23891"/>
                    <a:pt x="1408" y="23244"/>
                  </a:cubicBezTo>
                  <a:cubicBezTo>
                    <a:pt x="1332" y="22521"/>
                    <a:pt x="1370" y="21779"/>
                    <a:pt x="1560" y="21057"/>
                  </a:cubicBezTo>
                  <a:cubicBezTo>
                    <a:pt x="1865" y="19934"/>
                    <a:pt x="2530" y="19174"/>
                    <a:pt x="3615" y="18755"/>
                  </a:cubicBezTo>
                  <a:cubicBezTo>
                    <a:pt x="4318" y="18508"/>
                    <a:pt x="5022" y="18242"/>
                    <a:pt x="5707" y="17956"/>
                  </a:cubicBezTo>
                  <a:cubicBezTo>
                    <a:pt x="7134" y="17367"/>
                    <a:pt x="7970" y="16244"/>
                    <a:pt x="8408" y="14799"/>
                  </a:cubicBezTo>
                  <a:cubicBezTo>
                    <a:pt x="8731" y="13715"/>
                    <a:pt x="9017" y="12630"/>
                    <a:pt x="9302" y="11527"/>
                  </a:cubicBezTo>
                  <a:cubicBezTo>
                    <a:pt x="9720" y="9910"/>
                    <a:pt x="10215" y="8332"/>
                    <a:pt x="10919" y="6829"/>
                  </a:cubicBezTo>
                  <a:cubicBezTo>
                    <a:pt x="11565" y="5498"/>
                    <a:pt x="12383" y="4337"/>
                    <a:pt x="13563" y="3424"/>
                  </a:cubicBezTo>
                  <a:cubicBezTo>
                    <a:pt x="14970" y="2340"/>
                    <a:pt x="16568" y="1941"/>
                    <a:pt x="18299" y="2150"/>
                  </a:cubicBezTo>
                  <a:cubicBezTo>
                    <a:pt x="19231" y="2264"/>
                    <a:pt x="20163" y="2435"/>
                    <a:pt x="21095" y="2568"/>
                  </a:cubicBezTo>
                  <a:cubicBezTo>
                    <a:pt x="22103" y="2721"/>
                    <a:pt x="23130" y="2740"/>
                    <a:pt x="24119" y="2397"/>
                  </a:cubicBezTo>
                  <a:cubicBezTo>
                    <a:pt x="24823" y="2150"/>
                    <a:pt x="25508" y="1846"/>
                    <a:pt x="26192" y="1541"/>
                  </a:cubicBezTo>
                  <a:cubicBezTo>
                    <a:pt x="27296" y="1066"/>
                    <a:pt x="28380" y="647"/>
                    <a:pt x="29578" y="457"/>
                  </a:cubicBezTo>
                  <a:cubicBezTo>
                    <a:pt x="32507" y="1"/>
                    <a:pt x="35018" y="857"/>
                    <a:pt x="37129" y="2930"/>
                  </a:cubicBezTo>
                  <a:cubicBezTo>
                    <a:pt x="38233" y="4033"/>
                    <a:pt x="38993" y="5345"/>
                    <a:pt x="39564" y="6772"/>
                  </a:cubicBezTo>
                  <a:cubicBezTo>
                    <a:pt x="39754" y="7267"/>
                    <a:pt x="39906" y="7799"/>
                    <a:pt x="40078" y="8313"/>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9"/>
            <p:cNvSpPr/>
            <p:nvPr/>
          </p:nvSpPr>
          <p:spPr>
            <a:xfrm>
              <a:off x="4850200" y="3363675"/>
              <a:ext cx="910625" cy="687625"/>
            </a:xfrm>
            <a:custGeom>
              <a:avLst/>
              <a:gdLst/>
              <a:ahLst/>
              <a:cxnLst/>
              <a:rect l="l" t="t" r="r" b="b"/>
              <a:pathLst>
                <a:path w="36425" h="27505" fill="none" extrusionOk="0">
                  <a:moveTo>
                    <a:pt x="36064" y="7475"/>
                  </a:moveTo>
                  <a:cubicBezTo>
                    <a:pt x="36292" y="8483"/>
                    <a:pt x="36425" y="9492"/>
                    <a:pt x="36387" y="10500"/>
                  </a:cubicBezTo>
                  <a:cubicBezTo>
                    <a:pt x="36311" y="12535"/>
                    <a:pt x="35379" y="14018"/>
                    <a:pt x="33591" y="14951"/>
                  </a:cubicBezTo>
                  <a:cubicBezTo>
                    <a:pt x="32868" y="15331"/>
                    <a:pt x="32107" y="15635"/>
                    <a:pt x="31365" y="15959"/>
                  </a:cubicBezTo>
                  <a:cubicBezTo>
                    <a:pt x="29863" y="16643"/>
                    <a:pt x="28741" y="17728"/>
                    <a:pt x="27980" y="19192"/>
                  </a:cubicBezTo>
                  <a:cubicBezTo>
                    <a:pt x="27561" y="20010"/>
                    <a:pt x="27143" y="20828"/>
                    <a:pt x="26629" y="21589"/>
                  </a:cubicBezTo>
                  <a:cubicBezTo>
                    <a:pt x="25716" y="22939"/>
                    <a:pt x="24442" y="23871"/>
                    <a:pt x="22901" y="24423"/>
                  </a:cubicBezTo>
                  <a:cubicBezTo>
                    <a:pt x="21817" y="24784"/>
                    <a:pt x="20695" y="24879"/>
                    <a:pt x="19573" y="24803"/>
                  </a:cubicBezTo>
                  <a:cubicBezTo>
                    <a:pt x="18755" y="24746"/>
                    <a:pt x="17956" y="24670"/>
                    <a:pt x="17138" y="24613"/>
                  </a:cubicBezTo>
                  <a:cubicBezTo>
                    <a:pt x="16225" y="24537"/>
                    <a:pt x="15407" y="24784"/>
                    <a:pt x="14703" y="25393"/>
                  </a:cubicBezTo>
                  <a:cubicBezTo>
                    <a:pt x="14589" y="25507"/>
                    <a:pt x="14456" y="25602"/>
                    <a:pt x="14323" y="25697"/>
                  </a:cubicBezTo>
                  <a:cubicBezTo>
                    <a:pt x="13543" y="26230"/>
                    <a:pt x="12744" y="26724"/>
                    <a:pt x="11812" y="26934"/>
                  </a:cubicBezTo>
                  <a:cubicBezTo>
                    <a:pt x="11489" y="27010"/>
                    <a:pt x="11127" y="27029"/>
                    <a:pt x="10804" y="26972"/>
                  </a:cubicBezTo>
                  <a:cubicBezTo>
                    <a:pt x="10138" y="26858"/>
                    <a:pt x="9472" y="26724"/>
                    <a:pt x="8845" y="26515"/>
                  </a:cubicBezTo>
                  <a:cubicBezTo>
                    <a:pt x="8027" y="26230"/>
                    <a:pt x="7285" y="26306"/>
                    <a:pt x="6505" y="26610"/>
                  </a:cubicBezTo>
                  <a:cubicBezTo>
                    <a:pt x="5839" y="26858"/>
                    <a:pt x="5155" y="27067"/>
                    <a:pt x="4470" y="27257"/>
                  </a:cubicBezTo>
                  <a:cubicBezTo>
                    <a:pt x="3576" y="27504"/>
                    <a:pt x="2796" y="27124"/>
                    <a:pt x="2321" y="26344"/>
                  </a:cubicBezTo>
                  <a:cubicBezTo>
                    <a:pt x="2149" y="26059"/>
                    <a:pt x="1921" y="25811"/>
                    <a:pt x="1598" y="25640"/>
                  </a:cubicBezTo>
                  <a:cubicBezTo>
                    <a:pt x="400" y="25108"/>
                    <a:pt x="0" y="23586"/>
                    <a:pt x="742" y="22521"/>
                  </a:cubicBezTo>
                  <a:cubicBezTo>
                    <a:pt x="761" y="22502"/>
                    <a:pt x="780" y="22464"/>
                    <a:pt x="818" y="22426"/>
                  </a:cubicBezTo>
                  <a:cubicBezTo>
                    <a:pt x="1179" y="22007"/>
                    <a:pt x="1313" y="21513"/>
                    <a:pt x="1255" y="20923"/>
                  </a:cubicBezTo>
                  <a:cubicBezTo>
                    <a:pt x="1198" y="20276"/>
                    <a:pt x="1236" y="19611"/>
                    <a:pt x="1408" y="18964"/>
                  </a:cubicBezTo>
                  <a:cubicBezTo>
                    <a:pt x="1674" y="17956"/>
                    <a:pt x="2264" y="17252"/>
                    <a:pt x="3253" y="16891"/>
                  </a:cubicBezTo>
                  <a:cubicBezTo>
                    <a:pt x="3880" y="16662"/>
                    <a:pt x="4508" y="16415"/>
                    <a:pt x="5136" y="16168"/>
                  </a:cubicBezTo>
                  <a:cubicBezTo>
                    <a:pt x="6429" y="15635"/>
                    <a:pt x="7171" y="14627"/>
                    <a:pt x="7570" y="13334"/>
                  </a:cubicBezTo>
                  <a:cubicBezTo>
                    <a:pt x="7856" y="12364"/>
                    <a:pt x="8103" y="11375"/>
                    <a:pt x="8369" y="10386"/>
                  </a:cubicBezTo>
                  <a:cubicBezTo>
                    <a:pt x="8750" y="8940"/>
                    <a:pt x="9187" y="7494"/>
                    <a:pt x="9834" y="6144"/>
                  </a:cubicBezTo>
                  <a:cubicBezTo>
                    <a:pt x="10404" y="4965"/>
                    <a:pt x="11146" y="3918"/>
                    <a:pt x="12192" y="3101"/>
                  </a:cubicBezTo>
                  <a:cubicBezTo>
                    <a:pt x="13467" y="2111"/>
                    <a:pt x="14893" y="1769"/>
                    <a:pt x="16472" y="1940"/>
                  </a:cubicBezTo>
                  <a:cubicBezTo>
                    <a:pt x="17309" y="2035"/>
                    <a:pt x="18146" y="2188"/>
                    <a:pt x="18983" y="2321"/>
                  </a:cubicBezTo>
                  <a:cubicBezTo>
                    <a:pt x="19896" y="2454"/>
                    <a:pt x="20809" y="2473"/>
                    <a:pt x="21703" y="2169"/>
                  </a:cubicBezTo>
                  <a:cubicBezTo>
                    <a:pt x="22331" y="1940"/>
                    <a:pt x="22958" y="1655"/>
                    <a:pt x="23567" y="1389"/>
                  </a:cubicBezTo>
                  <a:cubicBezTo>
                    <a:pt x="24556" y="970"/>
                    <a:pt x="25545" y="590"/>
                    <a:pt x="26610" y="419"/>
                  </a:cubicBezTo>
                  <a:cubicBezTo>
                    <a:pt x="29254" y="0"/>
                    <a:pt x="31518" y="780"/>
                    <a:pt x="33401" y="2644"/>
                  </a:cubicBezTo>
                  <a:cubicBezTo>
                    <a:pt x="34409" y="3633"/>
                    <a:pt x="35094" y="4812"/>
                    <a:pt x="35588" y="6106"/>
                  </a:cubicBezTo>
                  <a:cubicBezTo>
                    <a:pt x="35778" y="6562"/>
                    <a:pt x="35911" y="7019"/>
                    <a:pt x="36064" y="7475"/>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9"/>
            <p:cNvSpPr/>
            <p:nvPr/>
          </p:nvSpPr>
          <p:spPr>
            <a:xfrm>
              <a:off x="4904875" y="3399325"/>
              <a:ext cx="809350" cy="610600"/>
            </a:xfrm>
            <a:custGeom>
              <a:avLst/>
              <a:gdLst/>
              <a:ahLst/>
              <a:cxnLst/>
              <a:rect l="l" t="t" r="r" b="b"/>
              <a:pathLst>
                <a:path w="32374" h="24424" fill="none" extrusionOk="0">
                  <a:moveTo>
                    <a:pt x="32051" y="6639"/>
                  </a:moveTo>
                  <a:cubicBezTo>
                    <a:pt x="32260" y="7533"/>
                    <a:pt x="32374" y="8427"/>
                    <a:pt x="32336" y="9321"/>
                  </a:cubicBezTo>
                  <a:cubicBezTo>
                    <a:pt x="32279" y="11128"/>
                    <a:pt x="31442" y="12459"/>
                    <a:pt x="29844" y="13277"/>
                  </a:cubicBezTo>
                  <a:cubicBezTo>
                    <a:pt x="29216" y="13620"/>
                    <a:pt x="28532" y="13886"/>
                    <a:pt x="27885" y="14171"/>
                  </a:cubicBezTo>
                  <a:cubicBezTo>
                    <a:pt x="26554" y="14780"/>
                    <a:pt x="25545" y="15750"/>
                    <a:pt x="24861" y="17043"/>
                  </a:cubicBezTo>
                  <a:cubicBezTo>
                    <a:pt x="24499" y="17766"/>
                    <a:pt x="24119" y="18508"/>
                    <a:pt x="23662" y="19174"/>
                  </a:cubicBezTo>
                  <a:cubicBezTo>
                    <a:pt x="22845" y="20372"/>
                    <a:pt x="21722" y="21209"/>
                    <a:pt x="20353" y="21684"/>
                  </a:cubicBezTo>
                  <a:cubicBezTo>
                    <a:pt x="19402" y="22027"/>
                    <a:pt x="18394" y="22103"/>
                    <a:pt x="17386" y="22027"/>
                  </a:cubicBezTo>
                  <a:cubicBezTo>
                    <a:pt x="16682" y="21989"/>
                    <a:pt x="15959" y="21913"/>
                    <a:pt x="15236" y="21856"/>
                  </a:cubicBezTo>
                  <a:cubicBezTo>
                    <a:pt x="14418" y="21799"/>
                    <a:pt x="13695" y="22008"/>
                    <a:pt x="13068" y="22559"/>
                  </a:cubicBezTo>
                  <a:cubicBezTo>
                    <a:pt x="12973" y="22655"/>
                    <a:pt x="12840" y="22750"/>
                    <a:pt x="12725" y="22826"/>
                  </a:cubicBezTo>
                  <a:cubicBezTo>
                    <a:pt x="12041" y="23301"/>
                    <a:pt x="11318" y="23739"/>
                    <a:pt x="10500" y="23929"/>
                  </a:cubicBezTo>
                  <a:cubicBezTo>
                    <a:pt x="10215" y="24005"/>
                    <a:pt x="9891" y="24024"/>
                    <a:pt x="9606" y="23967"/>
                  </a:cubicBezTo>
                  <a:cubicBezTo>
                    <a:pt x="9016" y="23872"/>
                    <a:pt x="8427" y="23739"/>
                    <a:pt x="7856" y="23548"/>
                  </a:cubicBezTo>
                  <a:cubicBezTo>
                    <a:pt x="7133" y="23320"/>
                    <a:pt x="6468" y="23358"/>
                    <a:pt x="5783" y="23644"/>
                  </a:cubicBezTo>
                  <a:cubicBezTo>
                    <a:pt x="5174" y="23872"/>
                    <a:pt x="4565" y="24062"/>
                    <a:pt x="3957" y="24214"/>
                  </a:cubicBezTo>
                  <a:cubicBezTo>
                    <a:pt x="3177" y="24423"/>
                    <a:pt x="2473" y="24100"/>
                    <a:pt x="2055" y="23396"/>
                  </a:cubicBezTo>
                  <a:cubicBezTo>
                    <a:pt x="1903" y="23149"/>
                    <a:pt x="1712" y="22921"/>
                    <a:pt x="1408" y="22788"/>
                  </a:cubicBezTo>
                  <a:cubicBezTo>
                    <a:pt x="362" y="22312"/>
                    <a:pt x="0" y="20962"/>
                    <a:pt x="666" y="20011"/>
                  </a:cubicBezTo>
                  <a:cubicBezTo>
                    <a:pt x="685" y="19992"/>
                    <a:pt x="704" y="19954"/>
                    <a:pt x="723" y="19935"/>
                  </a:cubicBezTo>
                  <a:cubicBezTo>
                    <a:pt x="1047" y="19535"/>
                    <a:pt x="1161" y="19098"/>
                    <a:pt x="1123" y="18603"/>
                  </a:cubicBezTo>
                  <a:cubicBezTo>
                    <a:pt x="1066" y="18013"/>
                    <a:pt x="1085" y="17424"/>
                    <a:pt x="1237" y="16834"/>
                  </a:cubicBezTo>
                  <a:cubicBezTo>
                    <a:pt x="1484" y="15940"/>
                    <a:pt x="2017" y="15331"/>
                    <a:pt x="2873" y="15008"/>
                  </a:cubicBezTo>
                  <a:cubicBezTo>
                    <a:pt x="3443" y="14799"/>
                    <a:pt x="4014" y="14590"/>
                    <a:pt x="4565" y="14361"/>
                  </a:cubicBezTo>
                  <a:cubicBezTo>
                    <a:pt x="5707" y="13886"/>
                    <a:pt x="6372" y="12992"/>
                    <a:pt x="6715" y="11832"/>
                  </a:cubicBezTo>
                  <a:cubicBezTo>
                    <a:pt x="6981" y="10976"/>
                    <a:pt x="7209" y="10101"/>
                    <a:pt x="7438" y="9207"/>
                  </a:cubicBezTo>
                  <a:cubicBezTo>
                    <a:pt x="7780" y="7932"/>
                    <a:pt x="8160" y="6658"/>
                    <a:pt x="8731" y="5460"/>
                  </a:cubicBezTo>
                  <a:cubicBezTo>
                    <a:pt x="9245" y="4395"/>
                    <a:pt x="9910" y="3463"/>
                    <a:pt x="10842" y="2740"/>
                  </a:cubicBezTo>
                  <a:cubicBezTo>
                    <a:pt x="11965" y="1865"/>
                    <a:pt x="13239" y="1560"/>
                    <a:pt x="14628" y="1713"/>
                  </a:cubicBezTo>
                  <a:cubicBezTo>
                    <a:pt x="15388" y="1808"/>
                    <a:pt x="16111" y="1941"/>
                    <a:pt x="16872" y="2055"/>
                  </a:cubicBezTo>
                  <a:cubicBezTo>
                    <a:pt x="17671" y="2169"/>
                    <a:pt x="18489" y="2188"/>
                    <a:pt x="19288" y="1903"/>
                  </a:cubicBezTo>
                  <a:cubicBezTo>
                    <a:pt x="19839" y="1713"/>
                    <a:pt x="20391" y="1465"/>
                    <a:pt x="20942" y="1237"/>
                  </a:cubicBezTo>
                  <a:cubicBezTo>
                    <a:pt x="21817" y="857"/>
                    <a:pt x="22692" y="514"/>
                    <a:pt x="23643" y="362"/>
                  </a:cubicBezTo>
                  <a:cubicBezTo>
                    <a:pt x="26002" y="1"/>
                    <a:pt x="27999" y="685"/>
                    <a:pt x="29692" y="2340"/>
                  </a:cubicBezTo>
                  <a:cubicBezTo>
                    <a:pt x="30567" y="3215"/>
                    <a:pt x="31195" y="4261"/>
                    <a:pt x="31632" y="5422"/>
                  </a:cubicBezTo>
                  <a:cubicBezTo>
                    <a:pt x="31784" y="5821"/>
                    <a:pt x="31917" y="6240"/>
                    <a:pt x="32051" y="6639"/>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9"/>
            <p:cNvSpPr/>
            <p:nvPr/>
          </p:nvSpPr>
          <p:spPr>
            <a:xfrm>
              <a:off x="4959550" y="3434525"/>
              <a:ext cx="708075" cy="534500"/>
            </a:xfrm>
            <a:custGeom>
              <a:avLst/>
              <a:gdLst/>
              <a:ahLst/>
              <a:cxnLst/>
              <a:rect l="l" t="t" r="r" b="b"/>
              <a:pathLst>
                <a:path w="28323" h="21380" fill="none" extrusionOk="0">
                  <a:moveTo>
                    <a:pt x="28038" y="5821"/>
                  </a:moveTo>
                  <a:cubicBezTo>
                    <a:pt x="28209" y="6600"/>
                    <a:pt x="28323" y="7380"/>
                    <a:pt x="28285" y="8160"/>
                  </a:cubicBezTo>
                  <a:cubicBezTo>
                    <a:pt x="28228" y="9739"/>
                    <a:pt x="27505" y="10899"/>
                    <a:pt x="26116" y="11622"/>
                  </a:cubicBezTo>
                  <a:cubicBezTo>
                    <a:pt x="25546" y="11926"/>
                    <a:pt x="24956" y="12155"/>
                    <a:pt x="24386" y="12421"/>
                  </a:cubicBezTo>
                  <a:cubicBezTo>
                    <a:pt x="23225" y="12953"/>
                    <a:pt x="22350" y="13790"/>
                    <a:pt x="21761" y="14932"/>
                  </a:cubicBezTo>
                  <a:cubicBezTo>
                    <a:pt x="21418" y="15559"/>
                    <a:pt x="21095" y="16187"/>
                    <a:pt x="20696" y="16777"/>
                  </a:cubicBezTo>
                  <a:cubicBezTo>
                    <a:pt x="19992" y="17842"/>
                    <a:pt x="19003" y="18565"/>
                    <a:pt x="17804" y="18983"/>
                  </a:cubicBezTo>
                  <a:cubicBezTo>
                    <a:pt x="16967" y="19268"/>
                    <a:pt x="16093" y="19344"/>
                    <a:pt x="15218" y="19287"/>
                  </a:cubicBezTo>
                  <a:cubicBezTo>
                    <a:pt x="14590" y="19249"/>
                    <a:pt x="13962" y="19192"/>
                    <a:pt x="13334" y="19135"/>
                  </a:cubicBezTo>
                  <a:cubicBezTo>
                    <a:pt x="12612" y="19078"/>
                    <a:pt x="11984" y="19268"/>
                    <a:pt x="11432" y="19744"/>
                  </a:cubicBezTo>
                  <a:cubicBezTo>
                    <a:pt x="11337" y="19839"/>
                    <a:pt x="11242" y="19896"/>
                    <a:pt x="11128" y="19972"/>
                  </a:cubicBezTo>
                  <a:cubicBezTo>
                    <a:pt x="10519" y="20391"/>
                    <a:pt x="9892" y="20771"/>
                    <a:pt x="9169" y="20942"/>
                  </a:cubicBezTo>
                  <a:cubicBezTo>
                    <a:pt x="8922" y="20999"/>
                    <a:pt x="8655" y="21018"/>
                    <a:pt x="8389" y="20980"/>
                  </a:cubicBezTo>
                  <a:cubicBezTo>
                    <a:pt x="7876" y="20885"/>
                    <a:pt x="7362" y="20771"/>
                    <a:pt x="6867" y="20619"/>
                  </a:cubicBezTo>
                  <a:cubicBezTo>
                    <a:pt x="6240" y="20410"/>
                    <a:pt x="5650" y="20448"/>
                    <a:pt x="5041" y="20676"/>
                  </a:cubicBezTo>
                  <a:cubicBezTo>
                    <a:pt x="4528" y="20885"/>
                    <a:pt x="3995" y="21056"/>
                    <a:pt x="3463" y="21189"/>
                  </a:cubicBezTo>
                  <a:cubicBezTo>
                    <a:pt x="2778" y="21380"/>
                    <a:pt x="2169" y="21094"/>
                    <a:pt x="1808" y="20486"/>
                  </a:cubicBezTo>
                  <a:cubicBezTo>
                    <a:pt x="1656" y="20257"/>
                    <a:pt x="1485" y="20067"/>
                    <a:pt x="1237" y="19934"/>
                  </a:cubicBezTo>
                  <a:cubicBezTo>
                    <a:pt x="305" y="19516"/>
                    <a:pt x="1" y="18336"/>
                    <a:pt x="572" y="17518"/>
                  </a:cubicBezTo>
                  <a:cubicBezTo>
                    <a:pt x="591" y="17499"/>
                    <a:pt x="610" y="17461"/>
                    <a:pt x="629" y="17442"/>
                  </a:cubicBezTo>
                  <a:cubicBezTo>
                    <a:pt x="914" y="17100"/>
                    <a:pt x="1009" y="16720"/>
                    <a:pt x="971" y="16282"/>
                  </a:cubicBezTo>
                  <a:cubicBezTo>
                    <a:pt x="933" y="15769"/>
                    <a:pt x="952" y="15255"/>
                    <a:pt x="1085" y="14741"/>
                  </a:cubicBezTo>
                  <a:cubicBezTo>
                    <a:pt x="1294" y="13962"/>
                    <a:pt x="1751" y="13429"/>
                    <a:pt x="2512" y="13144"/>
                  </a:cubicBezTo>
                  <a:cubicBezTo>
                    <a:pt x="3006" y="12953"/>
                    <a:pt x="3501" y="12763"/>
                    <a:pt x="3995" y="12573"/>
                  </a:cubicBezTo>
                  <a:cubicBezTo>
                    <a:pt x="4984" y="12155"/>
                    <a:pt x="5574" y="11375"/>
                    <a:pt x="5878" y="10367"/>
                  </a:cubicBezTo>
                  <a:cubicBezTo>
                    <a:pt x="6107" y="9606"/>
                    <a:pt x="6297" y="8845"/>
                    <a:pt x="6506" y="8065"/>
                  </a:cubicBezTo>
                  <a:cubicBezTo>
                    <a:pt x="6791" y="6943"/>
                    <a:pt x="7134" y="5821"/>
                    <a:pt x="7647" y="4774"/>
                  </a:cubicBezTo>
                  <a:cubicBezTo>
                    <a:pt x="8085" y="3861"/>
                    <a:pt x="8655" y="3044"/>
                    <a:pt x="9473" y="2397"/>
                  </a:cubicBezTo>
                  <a:cubicBezTo>
                    <a:pt x="10462" y="1636"/>
                    <a:pt x="11585" y="1370"/>
                    <a:pt x="12802" y="1503"/>
                  </a:cubicBezTo>
                  <a:cubicBezTo>
                    <a:pt x="13449" y="1579"/>
                    <a:pt x="14095" y="1712"/>
                    <a:pt x="14742" y="1807"/>
                  </a:cubicBezTo>
                  <a:cubicBezTo>
                    <a:pt x="15465" y="1902"/>
                    <a:pt x="16169" y="1921"/>
                    <a:pt x="16872" y="1674"/>
                  </a:cubicBezTo>
                  <a:cubicBezTo>
                    <a:pt x="17367" y="1503"/>
                    <a:pt x="17842" y="1294"/>
                    <a:pt x="18318" y="1084"/>
                  </a:cubicBezTo>
                  <a:cubicBezTo>
                    <a:pt x="19079" y="761"/>
                    <a:pt x="19859" y="457"/>
                    <a:pt x="20677" y="324"/>
                  </a:cubicBezTo>
                  <a:cubicBezTo>
                    <a:pt x="22750" y="0"/>
                    <a:pt x="24500" y="609"/>
                    <a:pt x="25964" y="2055"/>
                  </a:cubicBezTo>
                  <a:cubicBezTo>
                    <a:pt x="26744" y="2815"/>
                    <a:pt x="27277" y="3747"/>
                    <a:pt x="27676" y="4736"/>
                  </a:cubicBezTo>
                  <a:cubicBezTo>
                    <a:pt x="27809" y="5098"/>
                    <a:pt x="27923" y="5459"/>
                    <a:pt x="28038" y="5821"/>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9"/>
            <p:cNvSpPr/>
            <p:nvPr/>
          </p:nvSpPr>
          <p:spPr>
            <a:xfrm>
              <a:off x="5014250" y="3470175"/>
              <a:ext cx="606775" cy="457950"/>
            </a:xfrm>
            <a:custGeom>
              <a:avLst/>
              <a:gdLst/>
              <a:ahLst/>
              <a:cxnLst/>
              <a:rect l="l" t="t" r="r" b="b"/>
              <a:pathLst>
                <a:path w="24271" h="18318" fill="none" extrusionOk="0">
                  <a:moveTo>
                    <a:pt x="24024" y="4984"/>
                  </a:moveTo>
                  <a:cubicBezTo>
                    <a:pt x="24176" y="5631"/>
                    <a:pt x="24271" y="6316"/>
                    <a:pt x="24233" y="6981"/>
                  </a:cubicBezTo>
                  <a:cubicBezTo>
                    <a:pt x="24195" y="8332"/>
                    <a:pt x="23567" y="9340"/>
                    <a:pt x="22369" y="9949"/>
                  </a:cubicBezTo>
                  <a:cubicBezTo>
                    <a:pt x="21893" y="10196"/>
                    <a:pt x="21399" y="10405"/>
                    <a:pt x="20904" y="10633"/>
                  </a:cubicBezTo>
                  <a:cubicBezTo>
                    <a:pt x="19896" y="11090"/>
                    <a:pt x="19154" y="11794"/>
                    <a:pt x="18641" y="12783"/>
                  </a:cubicBezTo>
                  <a:cubicBezTo>
                    <a:pt x="18355" y="13315"/>
                    <a:pt x="18070" y="13867"/>
                    <a:pt x="17728" y="14381"/>
                  </a:cubicBezTo>
                  <a:cubicBezTo>
                    <a:pt x="17119" y="15275"/>
                    <a:pt x="16282" y="15902"/>
                    <a:pt x="15255" y="16264"/>
                  </a:cubicBezTo>
                  <a:cubicBezTo>
                    <a:pt x="14532" y="16511"/>
                    <a:pt x="13790" y="16568"/>
                    <a:pt x="13030" y="16511"/>
                  </a:cubicBezTo>
                  <a:cubicBezTo>
                    <a:pt x="12497" y="16473"/>
                    <a:pt x="11945" y="16435"/>
                    <a:pt x="11413" y="16397"/>
                  </a:cubicBezTo>
                  <a:cubicBezTo>
                    <a:pt x="10804" y="16340"/>
                    <a:pt x="10253" y="16492"/>
                    <a:pt x="9796" y="16910"/>
                  </a:cubicBezTo>
                  <a:cubicBezTo>
                    <a:pt x="9720" y="16986"/>
                    <a:pt x="9625" y="17043"/>
                    <a:pt x="9530" y="17101"/>
                  </a:cubicBezTo>
                  <a:cubicBezTo>
                    <a:pt x="9016" y="17462"/>
                    <a:pt x="8484" y="17804"/>
                    <a:pt x="7856" y="17937"/>
                  </a:cubicBezTo>
                  <a:cubicBezTo>
                    <a:pt x="7647" y="17995"/>
                    <a:pt x="7399" y="18014"/>
                    <a:pt x="7190" y="17975"/>
                  </a:cubicBezTo>
                  <a:cubicBezTo>
                    <a:pt x="6753" y="17899"/>
                    <a:pt x="6296" y="17804"/>
                    <a:pt x="5878" y="17652"/>
                  </a:cubicBezTo>
                  <a:cubicBezTo>
                    <a:pt x="5345" y="17481"/>
                    <a:pt x="4832" y="17519"/>
                    <a:pt x="4318" y="17709"/>
                  </a:cubicBezTo>
                  <a:cubicBezTo>
                    <a:pt x="3881" y="17880"/>
                    <a:pt x="3424" y="18033"/>
                    <a:pt x="2968" y="18166"/>
                  </a:cubicBezTo>
                  <a:cubicBezTo>
                    <a:pt x="2378" y="18318"/>
                    <a:pt x="1845" y="18071"/>
                    <a:pt x="1541" y="17538"/>
                  </a:cubicBezTo>
                  <a:cubicBezTo>
                    <a:pt x="1427" y="17348"/>
                    <a:pt x="1275" y="17177"/>
                    <a:pt x="1046" y="17082"/>
                  </a:cubicBezTo>
                  <a:cubicBezTo>
                    <a:pt x="267" y="16720"/>
                    <a:pt x="0" y="15712"/>
                    <a:pt x="495" y="15008"/>
                  </a:cubicBezTo>
                  <a:cubicBezTo>
                    <a:pt x="495" y="14989"/>
                    <a:pt x="514" y="14951"/>
                    <a:pt x="533" y="14932"/>
                  </a:cubicBezTo>
                  <a:cubicBezTo>
                    <a:pt x="780" y="14647"/>
                    <a:pt x="856" y="14323"/>
                    <a:pt x="837" y="13943"/>
                  </a:cubicBezTo>
                  <a:cubicBezTo>
                    <a:pt x="780" y="13506"/>
                    <a:pt x="818" y="13049"/>
                    <a:pt x="932" y="12631"/>
                  </a:cubicBezTo>
                  <a:cubicBezTo>
                    <a:pt x="1103" y="11946"/>
                    <a:pt x="1503" y="11489"/>
                    <a:pt x="2150" y="11242"/>
                  </a:cubicBezTo>
                  <a:cubicBezTo>
                    <a:pt x="2568" y="11090"/>
                    <a:pt x="3006" y="10938"/>
                    <a:pt x="3405" y="10767"/>
                  </a:cubicBezTo>
                  <a:cubicBezTo>
                    <a:pt x="4261" y="10405"/>
                    <a:pt x="4775" y="9739"/>
                    <a:pt x="5022" y="8865"/>
                  </a:cubicBezTo>
                  <a:cubicBezTo>
                    <a:pt x="5231" y="8218"/>
                    <a:pt x="5402" y="7571"/>
                    <a:pt x="5573" y="6905"/>
                  </a:cubicBezTo>
                  <a:cubicBezTo>
                    <a:pt x="5821" y="5935"/>
                    <a:pt x="6106" y="4984"/>
                    <a:pt x="6543" y="4090"/>
                  </a:cubicBezTo>
                  <a:cubicBezTo>
                    <a:pt x="6924" y="3291"/>
                    <a:pt x="7418" y="2588"/>
                    <a:pt x="8122" y="2055"/>
                  </a:cubicBezTo>
                  <a:cubicBezTo>
                    <a:pt x="8959" y="1389"/>
                    <a:pt x="9929" y="1161"/>
                    <a:pt x="10975" y="1275"/>
                  </a:cubicBezTo>
                  <a:cubicBezTo>
                    <a:pt x="11527" y="1351"/>
                    <a:pt x="12079" y="1446"/>
                    <a:pt x="12630" y="1522"/>
                  </a:cubicBezTo>
                  <a:cubicBezTo>
                    <a:pt x="13239" y="1618"/>
                    <a:pt x="13866" y="1637"/>
                    <a:pt x="14456" y="1427"/>
                  </a:cubicBezTo>
                  <a:cubicBezTo>
                    <a:pt x="14875" y="1275"/>
                    <a:pt x="15293" y="1104"/>
                    <a:pt x="15692" y="914"/>
                  </a:cubicBezTo>
                  <a:cubicBezTo>
                    <a:pt x="16358" y="629"/>
                    <a:pt x="17005" y="381"/>
                    <a:pt x="17728" y="267"/>
                  </a:cubicBezTo>
                  <a:cubicBezTo>
                    <a:pt x="19478" y="1"/>
                    <a:pt x="20999" y="514"/>
                    <a:pt x="22255" y="1751"/>
                  </a:cubicBezTo>
                  <a:cubicBezTo>
                    <a:pt x="22920" y="2416"/>
                    <a:pt x="23377" y="3196"/>
                    <a:pt x="23719" y="4052"/>
                  </a:cubicBezTo>
                  <a:cubicBezTo>
                    <a:pt x="23833" y="4357"/>
                    <a:pt x="23928" y="4661"/>
                    <a:pt x="24024" y="4984"/>
                  </a:cubicBezTo>
                  <a:close/>
                </a:path>
              </a:pathLst>
            </a:custGeom>
            <a:noFill/>
            <a:ln w="19050" cap="flat" cmpd="sng">
              <a:solidFill>
                <a:schemeClr val="accent3"/>
              </a:solidFill>
              <a:prstDash val="solid"/>
              <a:miter lim="1902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_1_1_1_1_1_1_1_1_1_1_1_1_1_1_1_1">
    <p:bg>
      <p:bgPr>
        <a:solidFill>
          <a:schemeClr val="accent1"/>
        </a:solidFill>
        <a:effectLst/>
      </p:bgPr>
    </p:bg>
    <p:spTree>
      <p:nvGrpSpPr>
        <p:cNvPr id="1" name="Shape 121"/>
        <p:cNvGrpSpPr/>
        <p:nvPr/>
      </p:nvGrpSpPr>
      <p:grpSpPr>
        <a:xfrm>
          <a:off x="0" y="0"/>
          <a:ext cx="0" cy="0"/>
          <a:chOff x="0" y="0"/>
          <a:chExt cx="0" cy="0"/>
        </a:xfrm>
      </p:grpSpPr>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123" name="Google Shape;123;p30"/>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_1_1_1_1_1_1_1_1_1_1_1_1_1_1_1_1_1">
    <p:bg>
      <p:bgPr>
        <a:solidFill>
          <a:schemeClr val="lt1"/>
        </a:solidFill>
        <a:effectLst/>
      </p:bgPr>
    </p:bg>
    <p:spTree>
      <p:nvGrpSpPr>
        <p:cNvPr id="1" name="Shape 124"/>
        <p:cNvGrpSpPr/>
        <p:nvPr/>
      </p:nvGrpSpPr>
      <p:grpSpPr>
        <a:xfrm>
          <a:off x="0" y="0"/>
          <a:ext cx="0" cy="0"/>
          <a:chOff x="0" y="0"/>
          <a:chExt cx="0" cy="0"/>
        </a:xfrm>
      </p:grpSpPr>
      <p:sp>
        <p:nvSpPr>
          <p:cNvPr id="125" name="Google Shape;125;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126" name="Google Shape;126;p31"/>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713250" y="539525"/>
            <a:ext cx="77175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000"/>
              <a:buFont typeface="Source Serif Pro Black"/>
              <a:buNone/>
              <a:defRPr sz="3000" b="0" i="0" u="none" strike="noStrike" cap="none">
                <a:solidFill>
                  <a:schemeClr val="dk1"/>
                </a:solidFill>
                <a:latin typeface="Source Serif Pro Black"/>
                <a:ea typeface="Source Serif Pro Black"/>
                <a:cs typeface="Source Serif Pro Black"/>
                <a:sym typeface="Source Serif Pr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713250" y="1246975"/>
            <a:ext cx="7717500" cy="33570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dk1"/>
              </a:buClr>
              <a:buSzPts val="1400"/>
              <a:buFont typeface="Source Sans Pro"/>
              <a:buChar char="■"/>
              <a:defRPr sz="1400" b="0" i="0" u="none" strike="noStrike" cap="none">
                <a:solidFill>
                  <a:schemeClr val="dk1"/>
                </a:solidFill>
                <a:latin typeface="Source Sans Pro"/>
                <a:ea typeface="Source Sans Pro"/>
                <a:cs typeface="Source Sans Pro"/>
                <a:sym typeface="Source Sans Pro"/>
              </a:defRPr>
            </a:lvl9pPr>
          </a:lstStyle>
          <a:p>
            <a:endParaRPr/>
          </a:p>
        </p:txBody>
      </p:sp>
      <p:sp>
        <p:nvSpPr>
          <p:cNvPr id="8" name="Google Shape;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2.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cis.nat.gov.tw/mainNew/index.js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4.xml"/><Relationship Id="rId7" Type="http://schemas.openxmlformats.org/officeDocument/2006/relationships/diagramQuickStyle" Target="../diagrams/quickStyle1.xml"/><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4.jp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1"/>
          <p:cNvSpPr/>
          <p:nvPr/>
        </p:nvSpPr>
        <p:spPr>
          <a:xfrm>
            <a:off x="2092244" y="3409627"/>
            <a:ext cx="4943400" cy="165057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5" name="Google Shape;135;p1"/>
          <p:cNvSpPr txBox="1">
            <a:spLocks noGrp="1"/>
          </p:cNvSpPr>
          <p:nvPr>
            <p:ph type="ctrTitle"/>
          </p:nvPr>
        </p:nvSpPr>
        <p:spPr>
          <a:xfrm>
            <a:off x="1301761" y="2566076"/>
            <a:ext cx="6540478" cy="89400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zh-TW" b="1" dirty="0">
                <a:latin typeface="源泉圓體 B" panose="020B0800000000000000" pitchFamily="34" charset="-120"/>
                <a:ea typeface="源泉圓體 B" panose="020B0800000000000000" pitchFamily="34" charset="-120"/>
                <a:cs typeface="Microsoft JhengHei"/>
                <a:sym typeface="Microsoft JhengHei"/>
              </a:rPr>
              <a:t>逆轉食代-大FOOT翁</a:t>
            </a:r>
            <a:endParaRPr b="1" dirty="0">
              <a:solidFill>
                <a:schemeClr val="dk1"/>
              </a:solidFill>
              <a:latin typeface="源泉圓體 B" panose="020B0800000000000000" pitchFamily="34" charset="-120"/>
              <a:ea typeface="源泉圓體 B" panose="020B0800000000000000" pitchFamily="34" charset="-120"/>
            </a:endParaRPr>
          </a:p>
        </p:txBody>
      </p:sp>
      <p:sp>
        <p:nvSpPr>
          <p:cNvPr id="136" name="Google Shape;136;p1"/>
          <p:cNvSpPr txBox="1">
            <a:spLocks noGrp="1"/>
          </p:cNvSpPr>
          <p:nvPr>
            <p:ph type="subTitle" idx="1"/>
          </p:nvPr>
        </p:nvSpPr>
        <p:spPr>
          <a:xfrm>
            <a:off x="2092244" y="3522293"/>
            <a:ext cx="4894800" cy="1512938"/>
          </a:xfrm>
          <a:prstGeom prst="rect">
            <a:avLst/>
          </a:prstGeom>
          <a:noFill/>
          <a:ln>
            <a:noFill/>
          </a:ln>
        </p:spPr>
        <p:txBody>
          <a:bodyPr spcFirstLastPara="1" wrap="square" lIns="91425" tIns="91425" rIns="91425" bIns="91425" anchor="ctr" anchorCtr="0">
            <a:noAutofit/>
          </a:bodyPr>
          <a:lstStyle/>
          <a:p>
            <a:pPr marL="457200" lvl="0" indent="-342900" algn="ctr" rtl="0">
              <a:lnSpc>
                <a:spcPct val="100000"/>
              </a:lnSpc>
              <a:spcBef>
                <a:spcPts val="0"/>
              </a:spcBef>
              <a:spcAft>
                <a:spcPts val="300"/>
              </a:spcAft>
              <a:buSzPts val="2800"/>
              <a:buNone/>
            </a:pPr>
            <a:r>
              <a:rPr lang="zh-TW" altLang="en-US" sz="2400" b="1" dirty="0">
                <a:latin typeface="源泉圓體 B" panose="020B0800000000000000" pitchFamily="34" charset="-120"/>
                <a:ea typeface="源泉圓體 B" panose="020B0800000000000000" pitchFamily="34" charset="-120"/>
                <a:cs typeface="Microsoft JhengHei"/>
                <a:sym typeface="Microsoft JhengHei"/>
              </a:rPr>
              <a:t>行動</a:t>
            </a:r>
            <a:r>
              <a:rPr lang="zh-TW" sz="2400" b="1" dirty="0">
                <a:latin typeface="源泉圓體 B" panose="020B0800000000000000" pitchFamily="34" charset="-120"/>
                <a:ea typeface="源泉圓體 B" panose="020B0800000000000000" pitchFamily="34" charset="-120"/>
                <a:cs typeface="Microsoft JhengHei"/>
                <a:sym typeface="Microsoft JhengHei"/>
              </a:rPr>
              <a:t>應用</a:t>
            </a:r>
            <a:r>
              <a:rPr lang="zh-TW" altLang="en-US" sz="2400" b="1" dirty="0">
                <a:latin typeface="源泉圓體 B" panose="020B0800000000000000" pitchFamily="34" charset="-120"/>
                <a:ea typeface="源泉圓體 B" panose="020B0800000000000000" pitchFamily="34" charset="-120"/>
                <a:cs typeface="Microsoft JhengHei"/>
                <a:sym typeface="Microsoft JhengHei"/>
              </a:rPr>
              <a:t>組 第五組</a:t>
            </a:r>
            <a:endParaRPr lang="en-US" altLang="zh-TW" sz="2400" b="1" dirty="0">
              <a:latin typeface="源泉圓體 B" panose="020B0800000000000000" pitchFamily="34" charset="-120"/>
              <a:ea typeface="源泉圓體 B" panose="020B0800000000000000" pitchFamily="34" charset="-120"/>
              <a:cs typeface="Microsoft JhengHei"/>
              <a:sym typeface="Microsoft JhengHei"/>
            </a:endParaRPr>
          </a:p>
          <a:p>
            <a:pPr marL="457200" lvl="0" indent="-342900" algn="ctr" rtl="0">
              <a:lnSpc>
                <a:spcPct val="100000"/>
              </a:lnSpc>
              <a:spcBef>
                <a:spcPts val="0"/>
              </a:spcBef>
              <a:spcAft>
                <a:spcPts val="300"/>
              </a:spcAft>
              <a:buSzPts val="2800"/>
              <a:buNone/>
            </a:pPr>
            <a:r>
              <a:rPr lang="zh-TW" altLang="en-US" sz="1200" b="1" dirty="0">
                <a:latin typeface="源泉圓體 B" panose="020B0800000000000000" pitchFamily="34" charset="-120"/>
                <a:ea typeface="源泉圓體 B" panose="020B0800000000000000" pitchFamily="34" charset="-120"/>
                <a:cs typeface="Microsoft JhengHei"/>
                <a:sym typeface="Microsoft JhengHei"/>
              </a:rPr>
              <a:t>商資四甲 卓鈺雯 </a:t>
            </a:r>
            <a:r>
              <a:rPr lang="en-US" altLang="zh-TW" sz="1200" b="1" dirty="0">
                <a:latin typeface="源泉圓體 B" panose="020B0800000000000000" pitchFamily="34" charset="-120"/>
                <a:ea typeface="源泉圓體 B" panose="020B0800000000000000" pitchFamily="34" charset="-120"/>
                <a:cs typeface="Microsoft JhengHei"/>
                <a:sym typeface="Microsoft JhengHei"/>
              </a:rPr>
              <a:t>C108156119</a:t>
            </a:r>
          </a:p>
          <a:p>
            <a:pPr marL="457200" lvl="0" indent="-342900" algn="ctr" rtl="0">
              <a:lnSpc>
                <a:spcPct val="100000"/>
              </a:lnSpc>
              <a:spcBef>
                <a:spcPts val="0"/>
              </a:spcBef>
              <a:spcAft>
                <a:spcPts val="300"/>
              </a:spcAft>
              <a:buSzPts val="2800"/>
              <a:buNone/>
            </a:pPr>
            <a:r>
              <a:rPr lang="zh-TW" altLang="en-US" sz="1200" b="1" dirty="0">
                <a:latin typeface="源泉圓體 B" panose="020B0800000000000000" pitchFamily="34" charset="-120"/>
                <a:ea typeface="源泉圓體 B" panose="020B0800000000000000" pitchFamily="34" charset="-120"/>
                <a:cs typeface="Microsoft JhengHei"/>
                <a:sym typeface="Microsoft JhengHei"/>
              </a:rPr>
              <a:t>商資四甲 黃嘉翎 </a:t>
            </a:r>
            <a:r>
              <a:rPr lang="en-US" altLang="zh-TW" sz="1200" b="1" dirty="0">
                <a:latin typeface="源泉圓體 B" panose="020B0800000000000000" pitchFamily="34" charset="-120"/>
                <a:ea typeface="源泉圓體 B" panose="020B0800000000000000" pitchFamily="34" charset="-120"/>
                <a:cs typeface="Microsoft JhengHei"/>
                <a:sym typeface="Microsoft JhengHei"/>
              </a:rPr>
              <a:t>C108193117</a:t>
            </a:r>
          </a:p>
          <a:p>
            <a:pPr lvl="0">
              <a:spcAft>
                <a:spcPts val="300"/>
              </a:spcAft>
            </a:pPr>
            <a:r>
              <a:rPr lang="zh-TW" altLang="en-US" sz="1200" b="1" dirty="0">
                <a:latin typeface="源泉圓體 B" panose="020B0800000000000000" pitchFamily="34" charset="-120"/>
                <a:ea typeface="源泉圓體 B" panose="020B0800000000000000" pitchFamily="34" charset="-120"/>
                <a:cs typeface="Microsoft JhengHei"/>
                <a:sym typeface="Microsoft JhengHei"/>
              </a:rPr>
              <a:t>商資四乙 周姿霖 </a:t>
            </a:r>
            <a:r>
              <a:rPr lang="en-US" altLang="zh-TW" sz="1200" b="1" dirty="0">
                <a:latin typeface="源泉圓體 B" panose="020B0800000000000000" pitchFamily="34" charset="-120"/>
                <a:ea typeface="源泉圓體 B" panose="020B0800000000000000" pitchFamily="34" charset="-120"/>
                <a:cs typeface="Microsoft JhengHei"/>
                <a:sym typeface="Microsoft JhengHei"/>
              </a:rPr>
              <a:t>C108193208</a:t>
            </a:r>
          </a:p>
          <a:p>
            <a:pPr lvl="0">
              <a:spcAft>
                <a:spcPts val="300"/>
              </a:spcAft>
            </a:pPr>
            <a:r>
              <a:rPr lang="zh-TW" altLang="en-US" sz="1200" b="1" dirty="0">
                <a:latin typeface="源泉圓體 B" panose="020B0800000000000000" pitchFamily="34" charset="-120"/>
                <a:ea typeface="源泉圓體 B" panose="020B0800000000000000" pitchFamily="34" charset="-120"/>
                <a:cs typeface="Microsoft JhengHei"/>
                <a:sym typeface="Microsoft JhengHei"/>
              </a:rPr>
              <a:t>商資四乙 張晏羚 </a:t>
            </a:r>
            <a:r>
              <a:rPr lang="en-US" altLang="zh-TW" sz="1200" b="1" dirty="0">
                <a:latin typeface="源泉圓體 B" panose="020B0800000000000000" pitchFamily="34" charset="-120"/>
                <a:ea typeface="源泉圓體 B" panose="020B0800000000000000" pitchFamily="34" charset="-120"/>
                <a:cs typeface="Microsoft JhengHei"/>
                <a:sym typeface="Microsoft JhengHei"/>
              </a:rPr>
              <a:t>C108193212</a:t>
            </a:r>
          </a:p>
          <a:p>
            <a:pPr lvl="0">
              <a:spcAft>
                <a:spcPts val="300"/>
              </a:spcAft>
            </a:pPr>
            <a:r>
              <a:rPr lang="zh-TW" altLang="en-US" sz="1200" b="1" dirty="0">
                <a:latin typeface="源泉圓體 B" panose="020B0800000000000000" pitchFamily="34" charset="-120"/>
                <a:ea typeface="源泉圓體 B" panose="020B0800000000000000" pitchFamily="34" charset="-120"/>
                <a:cs typeface="Microsoft JhengHei"/>
                <a:sym typeface="Microsoft JhengHei"/>
              </a:rPr>
              <a:t>商資四乙 馬淑茵 </a:t>
            </a:r>
            <a:r>
              <a:rPr lang="en-US" altLang="zh-TW" sz="1200" b="1" dirty="0">
                <a:latin typeface="源泉圓體 B" panose="020B0800000000000000" pitchFamily="34" charset="-120"/>
                <a:ea typeface="源泉圓體 B" panose="020B0800000000000000" pitchFamily="34" charset="-120"/>
                <a:cs typeface="Microsoft JhengHei"/>
                <a:sym typeface="Microsoft JhengHei"/>
              </a:rPr>
              <a:t>C108193238</a:t>
            </a:r>
          </a:p>
        </p:txBody>
      </p:sp>
      <p:pic>
        <p:nvPicPr>
          <p:cNvPr id="137" name="Google Shape;137;p1"/>
          <p:cNvPicPr preferRelativeResize="0"/>
          <p:nvPr/>
        </p:nvPicPr>
        <p:blipFill rotWithShape="1">
          <a:blip r:embed="rId4">
            <a:alphaModFix/>
          </a:blip>
          <a:srcRect/>
          <a:stretch/>
        </p:blipFill>
        <p:spPr>
          <a:xfrm>
            <a:off x="3378808" y="250048"/>
            <a:ext cx="2370272" cy="23702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8"/>
          <p:cNvSpPr/>
          <p:nvPr/>
        </p:nvSpPr>
        <p:spPr>
          <a:xfrm>
            <a:off x="3885450" y="1542225"/>
            <a:ext cx="1373100" cy="1373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8"/>
          <p:cNvSpPr txBox="1">
            <a:spLocks noGrp="1"/>
          </p:cNvSpPr>
          <p:nvPr>
            <p:ph type="title"/>
          </p:nvPr>
        </p:nvSpPr>
        <p:spPr>
          <a:xfrm>
            <a:off x="713250" y="3091500"/>
            <a:ext cx="7717500" cy="841800"/>
          </a:xfrm>
          <a:prstGeom prst="rect">
            <a:avLst/>
          </a:prstGeom>
          <a:noFill/>
          <a:ln>
            <a:noFill/>
          </a:ln>
        </p:spPr>
        <p:txBody>
          <a:bodyPr spcFirstLastPara="1" wrap="square" lIns="91425" tIns="91425" rIns="91425" bIns="91425" anchor="ctr" anchorCtr="0">
            <a:noAutofit/>
          </a:bodyPr>
          <a:lstStyle/>
          <a:p>
            <a:r>
              <a:rPr lang="zh-TW" altLang="en-US" b="1" dirty="0">
                <a:latin typeface="源泉圓體 B" panose="020B0800000000000000" pitchFamily="34" charset="-120"/>
                <a:ea typeface="源泉圓體 B" panose="020B0800000000000000" pitchFamily="34" charset="-120"/>
                <a:sym typeface="Microsoft JhengHei"/>
              </a:rPr>
              <a:t>系統介紹</a:t>
            </a:r>
            <a:endParaRPr b="1" dirty="0">
              <a:latin typeface="源泉圓體 B" panose="020B0800000000000000" pitchFamily="34" charset="-120"/>
              <a:ea typeface="源泉圓體 B" panose="020B0800000000000000" pitchFamily="34" charset="-120"/>
            </a:endParaRPr>
          </a:p>
        </p:txBody>
      </p:sp>
      <p:sp>
        <p:nvSpPr>
          <p:cNvPr id="213" name="Google Shape;213;p8"/>
          <p:cNvSpPr txBox="1">
            <a:spLocks noGrp="1"/>
          </p:cNvSpPr>
          <p:nvPr>
            <p:ph type="title" idx="2"/>
          </p:nvPr>
        </p:nvSpPr>
        <p:spPr>
          <a:xfrm>
            <a:off x="3583350" y="1796246"/>
            <a:ext cx="1977300" cy="102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zh-TW" b="1">
                <a:solidFill>
                  <a:schemeClr val="dk1"/>
                </a:solidFill>
                <a:latin typeface="Source Serif Pro"/>
                <a:ea typeface="Source Serif Pro"/>
                <a:cs typeface="Source Serif Pro"/>
                <a:sym typeface="Source Serif Pro"/>
              </a:rPr>
              <a:t>0</a:t>
            </a:r>
            <a:r>
              <a:rPr lang="zh-TW" b="1">
                <a:latin typeface="Source Serif Pro"/>
                <a:ea typeface="Source Serif Pro"/>
                <a:cs typeface="Source Serif Pro"/>
                <a:sym typeface="Source Serif Pro"/>
              </a:rPr>
              <a:t>2</a:t>
            </a:r>
            <a:endParaRPr b="1">
              <a:solidFill>
                <a:schemeClr val="dk1"/>
              </a:solidFill>
              <a:latin typeface="Source Serif Pro"/>
              <a:ea typeface="Source Serif Pro"/>
              <a:cs typeface="Source Serif Pro"/>
              <a:sym typeface="Source Serif Pro"/>
            </a:endParaRPr>
          </a:p>
        </p:txBody>
      </p:sp>
      <p:sp>
        <p:nvSpPr>
          <p:cNvPr id="214" name="Google Shape;21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10</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11</a:t>
            </a:fld>
            <a:endParaRPr/>
          </a:p>
        </p:txBody>
      </p:sp>
      <p:sp>
        <p:nvSpPr>
          <p:cNvPr id="220" name="Google Shape;220;p9"/>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3000"/>
              <a:buFont typeface="Source Serif Pro Black"/>
              <a:buNone/>
              <a:defRPr sz="3000" b="1">
                <a:solidFill>
                  <a:schemeClr val="dk1"/>
                </a:solidFill>
                <a:latin typeface="源泉圓體 B" panose="020B0800000000000000" pitchFamily="34" charset="-120"/>
                <a:ea typeface="源泉圓體 B" panose="020B0800000000000000" pitchFamily="34" charset="-120"/>
                <a:cs typeface="Microsoft JhengHei"/>
              </a:defRPr>
            </a:lvl1pPr>
          </a:lstStyle>
          <a:p>
            <a:r>
              <a:rPr lang="zh-TW" altLang="en-US" dirty="0">
                <a:sym typeface="Microsoft JhengHei"/>
              </a:rPr>
              <a:t>系統概述</a:t>
            </a:r>
            <a:endParaRPr dirty="0">
              <a:sym typeface="Source Serif Pro Black"/>
            </a:endParaRPr>
          </a:p>
        </p:txBody>
      </p:sp>
      <p:sp>
        <p:nvSpPr>
          <p:cNvPr id="221" name="Google Shape;221;p9"/>
          <p:cNvSpPr/>
          <p:nvPr/>
        </p:nvSpPr>
        <p:spPr>
          <a:xfrm>
            <a:off x="377733" y="837720"/>
            <a:ext cx="9375500" cy="1200288"/>
          </a:xfrm>
          <a:prstGeom prst="rect">
            <a:avLst/>
          </a:prstGeom>
          <a:noFill/>
          <a:ln>
            <a:noFill/>
          </a:ln>
        </p:spPr>
        <p:txBody>
          <a:bodyPr spcFirstLastPara="1" wrap="square" lIns="91425" tIns="45700" rIns="91425" bIns="45700" anchor="t" anchorCtr="0">
            <a:spAutoFit/>
          </a:bodyPr>
          <a:lstStyle/>
          <a:p>
            <a:pPr marL="0" marR="0" lvl="0" indent="359410"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建立「分享食物、共享物品」的平台</a:t>
            </a:r>
            <a:endParaRPr lang="en-US"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359410" rtl="0">
              <a:lnSpc>
                <a:spcPct val="150000"/>
              </a:lnSpc>
              <a:spcBef>
                <a:spcPts val="0"/>
              </a:spcBef>
              <a:spcAft>
                <a:spcPts val="0"/>
              </a:spcAft>
              <a:buClr>
                <a:srgbClr val="000000"/>
              </a:buClr>
              <a:buSzPts val="2400"/>
              <a:buFont typeface="Arial"/>
              <a:buNone/>
            </a:pPr>
            <a:r>
              <a:rPr lang="en-US"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=&gt;</a:t>
            </a:r>
            <a:r>
              <a:rPr lang="zh-TW" altLang="en-US"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永續的消費與生產模式</a:t>
            </a:r>
            <a:endParaRPr sz="20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endParaRPr>
          </a:p>
        </p:txBody>
      </p:sp>
      <p:grpSp>
        <p:nvGrpSpPr>
          <p:cNvPr id="12" name="群組 11">
            <a:extLst>
              <a:ext uri="{FF2B5EF4-FFF2-40B4-BE49-F238E27FC236}">
                <a16:creationId xmlns:a16="http://schemas.microsoft.com/office/drawing/2014/main" id="{1A18B319-C39A-5B4F-AF66-6E8166531DFA}"/>
              </a:ext>
            </a:extLst>
          </p:cNvPr>
          <p:cNvGrpSpPr/>
          <p:nvPr/>
        </p:nvGrpSpPr>
        <p:grpSpPr>
          <a:xfrm>
            <a:off x="3597435" y="1508913"/>
            <a:ext cx="3948409" cy="3526244"/>
            <a:chOff x="3222493" y="540446"/>
            <a:chExt cx="5478332" cy="5307800"/>
          </a:xfrm>
        </p:grpSpPr>
        <p:sp>
          <p:nvSpPr>
            <p:cNvPr id="13" name="拱形 12">
              <a:extLst>
                <a:ext uri="{FF2B5EF4-FFF2-40B4-BE49-F238E27FC236}">
                  <a16:creationId xmlns:a16="http://schemas.microsoft.com/office/drawing/2014/main" id="{4A4A8944-3B6E-524C-AB5E-CE7B371E635C}"/>
                </a:ext>
              </a:extLst>
            </p:cNvPr>
            <p:cNvSpPr/>
            <p:nvPr/>
          </p:nvSpPr>
          <p:spPr>
            <a:xfrm>
              <a:off x="3865742" y="1387731"/>
              <a:ext cx="4460515" cy="4460515"/>
            </a:xfrm>
            <a:prstGeom prst="blockArc">
              <a:avLst>
                <a:gd name="adj1" fmla="val 9000000"/>
                <a:gd name="adj2" fmla="val 162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拱形 13">
              <a:extLst>
                <a:ext uri="{FF2B5EF4-FFF2-40B4-BE49-F238E27FC236}">
                  <a16:creationId xmlns:a16="http://schemas.microsoft.com/office/drawing/2014/main" id="{250DBC15-7B46-0043-8AFE-46C72037CAE5}"/>
                </a:ext>
              </a:extLst>
            </p:cNvPr>
            <p:cNvSpPr/>
            <p:nvPr/>
          </p:nvSpPr>
          <p:spPr>
            <a:xfrm>
              <a:off x="3865742" y="1387731"/>
              <a:ext cx="4460515" cy="4460515"/>
            </a:xfrm>
            <a:prstGeom prst="blockArc">
              <a:avLst>
                <a:gd name="adj1" fmla="val 1800000"/>
                <a:gd name="adj2" fmla="val 90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拱形 14">
              <a:extLst>
                <a:ext uri="{FF2B5EF4-FFF2-40B4-BE49-F238E27FC236}">
                  <a16:creationId xmlns:a16="http://schemas.microsoft.com/office/drawing/2014/main" id="{6E806A8D-DC72-C54C-AACF-3DD3DE688A37}"/>
                </a:ext>
              </a:extLst>
            </p:cNvPr>
            <p:cNvSpPr/>
            <p:nvPr/>
          </p:nvSpPr>
          <p:spPr>
            <a:xfrm>
              <a:off x="3865742" y="1387731"/>
              <a:ext cx="4460515" cy="4460515"/>
            </a:xfrm>
            <a:prstGeom prst="blockArc">
              <a:avLst>
                <a:gd name="adj1" fmla="val 16200000"/>
                <a:gd name="adj2" fmla="val 18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手繪多邊形 15">
              <a:extLst>
                <a:ext uri="{FF2B5EF4-FFF2-40B4-BE49-F238E27FC236}">
                  <a16:creationId xmlns:a16="http://schemas.microsoft.com/office/drawing/2014/main" id="{49361FF5-EB55-3047-A8AE-0F82B7F25E5B}"/>
                </a:ext>
              </a:extLst>
            </p:cNvPr>
            <p:cNvSpPr/>
            <p:nvPr/>
          </p:nvSpPr>
          <p:spPr>
            <a:xfrm>
              <a:off x="4873380" y="2355809"/>
              <a:ext cx="2607772" cy="2607772"/>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7635" tIns="357635" rIns="357635" bIns="357635" numCol="1" spcCol="1270" anchor="ctr" anchorCtr="0">
              <a:noAutofit/>
            </a:bodyPr>
            <a:lstStyle/>
            <a:p>
              <a:pPr marL="0" lvl="0" indent="0" algn="ctr" defTabSz="2000250">
                <a:lnSpc>
                  <a:spcPct val="90000"/>
                </a:lnSpc>
                <a:spcBef>
                  <a:spcPct val="0"/>
                </a:spcBef>
                <a:spcAft>
                  <a:spcPct val="35000"/>
                </a:spcAft>
                <a:buNone/>
              </a:pPr>
              <a:endParaRPr lang="zh-TW" altLang="en-US" sz="4500" kern="1200" dirty="0"/>
            </a:p>
          </p:txBody>
        </p:sp>
        <p:sp>
          <p:nvSpPr>
            <p:cNvPr id="17" name="手繪多邊形 16">
              <a:extLst>
                <a:ext uri="{FF2B5EF4-FFF2-40B4-BE49-F238E27FC236}">
                  <a16:creationId xmlns:a16="http://schemas.microsoft.com/office/drawing/2014/main" id="{33E23779-FDB3-2340-BA67-F17A0A3DB34C}"/>
                </a:ext>
              </a:extLst>
            </p:cNvPr>
            <p:cNvSpPr/>
            <p:nvPr/>
          </p:nvSpPr>
          <p:spPr>
            <a:xfrm>
              <a:off x="5377854" y="540446"/>
              <a:ext cx="1492486" cy="1617136"/>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sp>
          <p:nvSpPr>
            <p:cNvPr id="18" name="手繪多邊形 17">
              <a:extLst>
                <a:ext uri="{FF2B5EF4-FFF2-40B4-BE49-F238E27FC236}">
                  <a16:creationId xmlns:a16="http://schemas.microsoft.com/office/drawing/2014/main" id="{153F3469-6C06-614B-8437-943E034DA6CA}"/>
                </a:ext>
              </a:extLst>
            </p:cNvPr>
            <p:cNvSpPr/>
            <p:nvPr/>
          </p:nvSpPr>
          <p:spPr>
            <a:xfrm>
              <a:off x="7121922" y="3989120"/>
              <a:ext cx="1578903" cy="1715952"/>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sp>
          <p:nvSpPr>
            <p:cNvPr id="19" name="手繪多邊形 18">
              <a:extLst>
                <a:ext uri="{FF2B5EF4-FFF2-40B4-BE49-F238E27FC236}">
                  <a16:creationId xmlns:a16="http://schemas.microsoft.com/office/drawing/2014/main" id="{2512C46F-D3F3-F040-826D-1239D3767949}"/>
                </a:ext>
              </a:extLst>
            </p:cNvPr>
            <p:cNvSpPr/>
            <p:nvPr/>
          </p:nvSpPr>
          <p:spPr>
            <a:xfrm>
              <a:off x="3222493" y="3653228"/>
              <a:ext cx="2051843" cy="2051844"/>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grpSp>
      <p:sp>
        <p:nvSpPr>
          <p:cNvPr id="2" name="文字方塊 1">
            <a:extLst>
              <a:ext uri="{FF2B5EF4-FFF2-40B4-BE49-F238E27FC236}">
                <a16:creationId xmlns:a16="http://schemas.microsoft.com/office/drawing/2014/main" id="{871BEC65-326E-FE4A-AB55-B9A7D853F52F}"/>
              </a:ext>
            </a:extLst>
          </p:cNvPr>
          <p:cNvSpPr txBox="1"/>
          <p:nvPr/>
        </p:nvSpPr>
        <p:spPr>
          <a:xfrm>
            <a:off x="6150082" y="1741556"/>
            <a:ext cx="2051470"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en-US" altLang="zh-TW" sz="2000" i="0" u="none" strike="noStrike" dirty="0" err="1">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FootPoint</a:t>
            </a: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代幣</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
        <p:nvSpPr>
          <p:cNvPr id="21" name="文字方塊 20">
            <a:extLst>
              <a:ext uri="{FF2B5EF4-FFF2-40B4-BE49-F238E27FC236}">
                <a16:creationId xmlns:a16="http://schemas.microsoft.com/office/drawing/2014/main" id="{97278E1D-41AB-C84F-B957-C19309365454}"/>
              </a:ext>
            </a:extLst>
          </p:cNvPr>
          <p:cNvSpPr txBox="1"/>
          <p:nvPr/>
        </p:nvSpPr>
        <p:spPr>
          <a:xfrm>
            <a:off x="7332355" y="4235055"/>
            <a:ext cx="1623059"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綠色經濟</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
        <p:nvSpPr>
          <p:cNvPr id="22" name="文字方塊 21">
            <a:extLst>
              <a:ext uri="{FF2B5EF4-FFF2-40B4-BE49-F238E27FC236}">
                <a16:creationId xmlns:a16="http://schemas.microsoft.com/office/drawing/2014/main" id="{6A29484D-E4EE-E141-A412-4AD89F2FA7E9}"/>
              </a:ext>
            </a:extLst>
          </p:cNvPr>
          <p:cNvSpPr txBox="1"/>
          <p:nvPr/>
        </p:nvSpPr>
        <p:spPr>
          <a:xfrm>
            <a:off x="2265821" y="4293885"/>
            <a:ext cx="1623059"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剩食議題</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12</a:t>
            </a:fld>
            <a:endParaRPr/>
          </a:p>
        </p:txBody>
      </p:sp>
      <p:pic>
        <p:nvPicPr>
          <p:cNvPr id="4" name="圖片 3">
            <a:extLst>
              <a:ext uri="{FF2B5EF4-FFF2-40B4-BE49-F238E27FC236}">
                <a16:creationId xmlns:a16="http://schemas.microsoft.com/office/drawing/2014/main" id="{1086ACEB-E70B-750E-DC9F-24899591B36A}"/>
              </a:ext>
            </a:extLst>
          </p:cNvPr>
          <p:cNvPicPr>
            <a:picLocks noChangeAspect="1"/>
          </p:cNvPicPr>
          <p:nvPr/>
        </p:nvPicPr>
        <p:blipFill>
          <a:blip r:embed="rId4"/>
          <a:stretch>
            <a:fillRect/>
          </a:stretch>
        </p:blipFill>
        <p:spPr>
          <a:xfrm>
            <a:off x="618661" y="1852212"/>
            <a:ext cx="1932566" cy="2811005"/>
          </a:xfrm>
          <a:prstGeom prst="rect">
            <a:avLst/>
          </a:prstGeom>
        </p:spPr>
      </p:pic>
      <p:pic>
        <p:nvPicPr>
          <p:cNvPr id="6" name="圖片 5">
            <a:extLst>
              <a:ext uri="{FF2B5EF4-FFF2-40B4-BE49-F238E27FC236}">
                <a16:creationId xmlns:a16="http://schemas.microsoft.com/office/drawing/2014/main" id="{F6074A2C-6F96-971E-7575-3A2B48546D01}"/>
              </a:ext>
            </a:extLst>
          </p:cNvPr>
          <p:cNvPicPr>
            <a:picLocks noChangeAspect="1"/>
          </p:cNvPicPr>
          <p:nvPr/>
        </p:nvPicPr>
        <p:blipFill>
          <a:blip r:embed="rId5"/>
          <a:stretch>
            <a:fillRect/>
          </a:stretch>
        </p:blipFill>
        <p:spPr>
          <a:xfrm>
            <a:off x="4132054" y="413530"/>
            <a:ext cx="1302464" cy="1453237"/>
          </a:xfrm>
          <a:prstGeom prst="rect">
            <a:avLst/>
          </a:prstGeom>
        </p:spPr>
      </p:pic>
      <p:pic>
        <p:nvPicPr>
          <p:cNvPr id="8" name="圖片 7">
            <a:extLst>
              <a:ext uri="{FF2B5EF4-FFF2-40B4-BE49-F238E27FC236}">
                <a16:creationId xmlns:a16="http://schemas.microsoft.com/office/drawing/2014/main" id="{423E0290-0181-AD24-A4C3-2D578FBB05FD}"/>
              </a:ext>
            </a:extLst>
          </p:cNvPr>
          <p:cNvPicPr>
            <a:picLocks noChangeAspect="1"/>
          </p:cNvPicPr>
          <p:nvPr/>
        </p:nvPicPr>
        <p:blipFill>
          <a:blip r:embed="rId6"/>
          <a:stretch>
            <a:fillRect/>
          </a:stretch>
        </p:blipFill>
        <p:spPr>
          <a:xfrm>
            <a:off x="3810135" y="1897599"/>
            <a:ext cx="2081788" cy="2651959"/>
          </a:xfrm>
          <a:prstGeom prst="rect">
            <a:avLst/>
          </a:prstGeom>
        </p:spPr>
      </p:pic>
      <p:sp>
        <p:nvSpPr>
          <p:cNvPr id="9" name="手繪多邊形 16">
            <a:extLst>
              <a:ext uri="{FF2B5EF4-FFF2-40B4-BE49-F238E27FC236}">
                <a16:creationId xmlns:a16="http://schemas.microsoft.com/office/drawing/2014/main" id="{5B449DEB-5828-2847-21A1-3B4777C0170D}"/>
              </a:ext>
            </a:extLst>
          </p:cNvPr>
          <p:cNvSpPr/>
          <p:nvPr/>
        </p:nvSpPr>
        <p:spPr>
          <a:xfrm>
            <a:off x="1047103" y="704067"/>
            <a:ext cx="1075682" cy="1074346"/>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cxnSp>
        <p:nvCxnSpPr>
          <p:cNvPr id="11" name="直線單箭頭接點 10">
            <a:extLst>
              <a:ext uri="{FF2B5EF4-FFF2-40B4-BE49-F238E27FC236}">
                <a16:creationId xmlns:a16="http://schemas.microsoft.com/office/drawing/2014/main" id="{2C0B3E00-5DCB-3458-9009-12A7849F3441}"/>
              </a:ext>
            </a:extLst>
          </p:cNvPr>
          <p:cNvCxnSpPr/>
          <p:nvPr/>
        </p:nvCxnSpPr>
        <p:spPr>
          <a:xfrm>
            <a:off x="2419492" y="1241240"/>
            <a:ext cx="1580827" cy="0"/>
          </a:xfrm>
          <a:prstGeom prst="straightConnector1">
            <a:avLst/>
          </a:prstGeom>
          <a:ln w="5715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3" name="直線單箭頭接點 22">
            <a:extLst>
              <a:ext uri="{FF2B5EF4-FFF2-40B4-BE49-F238E27FC236}">
                <a16:creationId xmlns:a16="http://schemas.microsoft.com/office/drawing/2014/main" id="{64500700-BA24-4EFE-2D0D-77B93F45E7A4}"/>
              </a:ext>
            </a:extLst>
          </p:cNvPr>
          <p:cNvCxnSpPr>
            <a:cxnSpLocks/>
          </p:cNvCxnSpPr>
          <p:nvPr/>
        </p:nvCxnSpPr>
        <p:spPr>
          <a:xfrm flipV="1">
            <a:off x="5891923" y="1866767"/>
            <a:ext cx="1083412" cy="70498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4" name="直線單箭頭接點 23">
            <a:extLst>
              <a:ext uri="{FF2B5EF4-FFF2-40B4-BE49-F238E27FC236}">
                <a16:creationId xmlns:a16="http://schemas.microsoft.com/office/drawing/2014/main" id="{1A908441-746D-583E-BA7A-2BDBABB57815}"/>
              </a:ext>
            </a:extLst>
          </p:cNvPr>
          <p:cNvCxnSpPr>
            <a:cxnSpLocks/>
          </p:cNvCxnSpPr>
          <p:nvPr/>
        </p:nvCxnSpPr>
        <p:spPr>
          <a:xfrm>
            <a:off x="5912011" y="3041931"/>
            <a:ext cx="1123047"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8" name="直線單箭頭接點 27">
            <a:extLst>
              <a:ext uri="{FF2B5EF4-FFF2-40B4-BE49-F238E27FC236}">
                <a16:creationId xmlns:a16="http://schemas.microsoft.com/office/drawing/2014/main" id="{A61AF2C6-0BD8-A31E-6359-1C48B921BF13}"/>
              </a:ext>
            </a:extLst>
          </p:cNvPr>
          <p:cNvCxnSpPr>
            <a:cxnSpLocks/>
          </p:cNvCxnSpPr>
          <p:nvPr/>
        </p:nvCxnSpPr>
        <p:spPr>
          <a:xfrm>
            <a:off x="5891923" y="3512112"/>
            <a:ext cx="1143135" cy="784759"/>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pic>
        <p:nvPicPr>
          <p:cNvPr id="34" name="圖片 33">
            <a:extLst>
              <a:ext uri="{FF2B5EF4-FFF2-40B4-BE49-F238E27FC236}">
                <a16:creationId xmlns:a16="http://schemas.microsoft.com/office/drawing/2014/main" id="{FB0E5712-059C-4191-FB1A-DFE624018205}"/>
              </a:ext>
            </a:extLst>
          </p:cNvPr>
          <p:cNvPicPr>
            <a:picLocks noChangeAspect="1"/>
          </p:cNvPicPr>
          <p:nvPr/>
        </p:nvPicPr>
        <p:blipFill>
          <a:blip r:embed="rId8"/>
          <a:stretch>
            <a:fillRect/>
          </a:stretch>
        </p:blipFill>
        <p:spPr>
          <a:xfrm>
            <a:off x="7170096" y="3735057"/>
            <a:ext cx="1239295" cy="1239295"/>
          </a:xfrm>
          <a:prstGeom prst="rect">
            <a:avLst/>
          </a:prstGeom>
        </p:spPr>
      </p:pic>
      <p:pic>
        <p:nvPicPr>
          <p:cNvPr id="36" name="圖片 35">
            <a:extLst>
              <a:ext uri="{FF2B5EF4-FFF2-40B4-BE49-F238E27FC236}">
                <a16:creationId xmlns:a16="http://schemas.microsoft.com/office/drawing/2014/main" id="{47CFE528-148D-9597-1452-7E94EE8E6533}"/>
              </a:ext>
            </a:extLst>
          </p:cNvPr>
          <p:cNvPicPr>
            <a:picLocks noChangeAspect="1"/>
          </p:cNvPicPr>
          <p:nvPr/>
        </p:nvPicPr>
        <p:blipFill>
          <a:blip r:embed="rId9"/>
          <a:stretch>
            <a:fillRect/>
          </a:stretch>
        </p:blipFill>
        <p:spPr>
          <a:xfrm>
            <a:off x="7318455" y="2269679"/>
            <a:ext cx="942579" cy="1334625"/>
          </a:xfrm>
          <a:prstGeom prst="rect">
            <a:avLst/>
          </a:prstGeom>
        </p:spPr>
      </p:pic>
      <p:pic>
        <p:nvPicPr>
          <p:cNvPr id="38" name="圖片 37">
            <a:extLst>
              <a:ext uri="{FF2B5EF4-FFF2-40B4-BE49-F238E27FC236}">
                <a16:creationId xmlns:a16="http://schemas.microsoft.com/office/drawing/2014/main" id="{E54960F1-8AE1-7D35-FD4B-BC6954FBAE0D}"/>
              </a:ext>
            </a:extLst>
          </p:cNvPr>
          <p:cNvPicPr>
            <a:picLocks noChangeAspect="1"/>
          </p:cNvPicPr>
          <p:nvPr/>
        </p:nvPicPr>
        <p:blipFill>
          <a:blip r:embed="rId10"/>
          <a:stretch>
            <a:fillRect/>
          </a:stretch>
        </p:blipFill>
        <p:spPr>
          <a:xfrm>
            <a:off x="7150831" y="804301"/>
            <a:ext cx="1239295" cy="1334625"/>
          </a:xfrm>
          <a:prstGeom prst="rect">
            <a:avLst/>
          </a:prstGeom>
        </p:spPr>
      </p:pic>
    </p:spTree>
    <p:custDataLst>
      <p:tags r:id="rId1"/>
    </p:custDataLst>
    <p:extLst>
      <p:ext uri="{BB962C8B-B14F-4D97-AF65-F5344CB8AC3E}">
        <p14:creationId xmlns:p14="http://schemas.microsoft.com/office/powerpoint/2010/main" val="3738472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2000"/>
                                        <p:tgtEl>
                                          <p:spTgt spid="11"/>
                                        </p:tgtEl>
                                      </p:cBhvr>
                                    </p:animEffect>
                                  </p:childTnLst>
                                </p:cTn>
                              </p:par>
                            </p:childTnLst>
                          </p:cTn>
                        </p:par>
                        <p:par>
                          <p:cTn id="8" fill="hold">
                            <p:stCondLst>
                              <p:cond delay="2000"/>
                            </p:stCondLst>
                            <p:childTnLst>
                              <p:par>
                                <p:cTn id="9" presetID="63" presetClass="path" presetSubtype="0" accel="50000" decel="50000" fill="hold" grpId="0" nodeType="afterEffect">
                                  <p:stCondLst>
                                    <p:cond delay="0"/>
                                  </p:stCondLst>
                                  <p:childTnLst>
                                    <p:animMotion origin="layout" path="M -3.88889E-6 1.97531E-6 L 0.34983 -0.01975 " pathEditMode="relative" rAng="0" ptsTypes="AA">
                                      <p:cBhvr>
                                        <p:cTn id="10" dur="2000" fill="hold"/>
                                        <p:tgtEl>
                                          <p:spTgt spid="9"/>
                                        </p:tgtEl>
                                        <p:attrNameLst>
                                          <p:attrName>ppt_x</p:attrName>
                                          <p:attrName>ppt_y</p:attrName>
                                        </p:attrNameLst>
                                      </p:cBhvr>
                                      <p:rCtr x="17483" y="0"/>
                                    </p:animMotion>
                                  </p:childTnLst>
                                </p:cTn>
                              </p:par>
                              <p:par>
                                <p:cTn id="11" presetID="35" presetClass="path" presetSubtype="0" accel="50000" decel="50000" fill="hold" nodeType="withEffect">
                                  <p:stCondLst>
                                    <p:cond delay="0"/>
                                  </p:stCondLst>
                                  <p:childTnLst>
                                    <p:animMotion origin="layout" path="M 1.38889E-6 -4.93827E-6 L -0.34983 -4.93827E-6 " pathEditMode="relative" rAng="0" ptsTypes="AA">
                                      <p:cBhvr>
                                        <p:cTn id="12" dur="2000" fill="hold"/>
                                        <p:tgtEl>
                                          <p:spTgt spid="6"/>
                                        </p:tgtEl>
                                        <p:attrNameLst>
                                          <p:attrName>ppt_x</p:attrName>
                                          <p:attrName>ppt_y</p:attrName>
                                        </p:attrNameLst>
                                      </p:cBhvr>
                                      <p:rCtr x="-17448" y="0"/>
                                    </p:animMotion>
                                  </p:childTnLst>
                                </p:cTn>
                              </p:par>
                            </p:childTnLst>
                          </p:cTn>
                        </p:par>
                        <p:par>
                          <p:cTn id="13" fill="hold">
                            <p:stCondLst>
                              <p:cond delay="4000"/>
                            </p:stCondLst>
                            <p:childTnLst>
                              <p:par>
                                <p:cTn id="14" presetID="2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4500"/>
                            </p:stCondLst>
                            <p:childTnLst>
                              <p:par>
                                <p:cTn id="24" presetID="53" presetClass="entr" presetSubtype="16"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53" presetClass="entr" presetSubtype="16"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par>
                                <p:cTn id="34" presetID="53" presetClass="entr" presetSubtype="16"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sldNum" idx="12"/>
          </p:nvPr>
        </p:nvSpPr>
        <p:spPr>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13</a:t>
            </a:fld>
            <a:endParaRPr/>
          </a:p>
        </p:txBody>
      </p:sp>
      <p:sp>
        <p:nvSpPr>
          <p:cNvPr id="220" name="Google Shape;220;p9"/>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3000"/>
              <a:buFont typeface="Source Serif Pro Black"/>
              <a:buNone/>
              <a:defRPr sz="3000" b="1">
                <a:solidFill>
                  <a:schemeClr val="dk1"/>
                </a:solidFill>
                <a:latin typeface="源泉圓體 B" panose="020B0800000000000000" pitchFamily="34" charset="-120"/>
                <a:ea typeface="源泉圓體 B" panose="020B0800000000000000" pitchFamily="34" charset="-120"/>
                <a:cs typeface="Microsoft JhengHei"/>
              </a:defRPr>
            </a:lvl1pPr>
          </a:lstStyle>
          <a:p>
            <a:r>
              <a:rPr lang="zh-TW" altLang="en-US" dirty="0">
                <a:sym typeface="Microsoft JhengHei"/>
              </a:rPr>
              <a:t>系統概述</a:t>
            </a:r>
            <a:endParaRPr dirty="0">
              <a:sym typeface="Source Serif Pro Black"/>
            </a:endParaRPr>
          </a:p>
        </p:txBody>
      </p:sp>
      <p:sp>
        <p:nvSpPr>
          <p:cNvPr id="221" name="Google Shape;221;p9"/>
          <p:cNvSpPr/>
          <p:nvPr/>
        </p:nvSpPr>
        <p:spPr>
          <a:xfrm>
            <a:off x="377733" y="837720"/>
            <a:ext cx="9375500" cy="1200288"/>
          </a:xfrm>
          <a:prstGeom prst="rect">
            <a:avLst/>
          </a:prstGeom>
          <a:noFill/>
          <a:ln>
            <a:noFill/>
          </a:ln>
        </p:spPr>
        <p:txBody>
          <a:bodyPr spcFirstLastPara="1" wrap="square" lIns="91425" tIns="45700" rIns="91425" bIns="45700" anchor="t" anchorCtr="0">
            <a:spAutoFit/>
          </a:bodyPr>
          <a:lstStyle/>
          <a:p>
            <a:pPr marL="0" marR="0" lvl="0" indent="359410"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建立「分享食物、共享物品」的平台</a:t>
            </a:r>
            <a:endParaRPr lang="en-US"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359410" rtl="0">
              <a:lnSpc>
                <a:spcPct val="150000"/>
              </a:lnSpc>
              <a:spcBef>
                <a:spcPts val="0"/>
              </a:spcBef>
              <a:spcAft>
                <a:spcPts val="0"/>
              </a:spcAft>
              <a:buClr>
                <a:srgbClr val="000000"/>
              </a:buClr>
              <a:buSzPts val="2400"/>
              <a:buFont typeface="Arial"/>
              <a:buNone/>
            </a:pPr>
            <a:r>
              <a:rPr lang="en-US"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=&gt;</a:t>
            </a:r>
            <a:r>
              <a:rPr lang="zh-TW" altLang="en-US"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永續的消費與生產模式</a:t>
            </a:r>
            <a:endParaRPr sz="20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endParaRPr>
          </a:p>
        </p:txBody>
      </p:sp>
      <p:grpSp>
        <p:nvGrpSpPr>
          <p:cNvPr id="12" name="群組 11">
            <a:extLst>
              <a:ext uri="{FF2B5EF4-FFF2-40B4-BE49-F238E27FC236}">
                <a16:creationId xmlns:a16="http://schemas.microsoft.com/office/drawing/2014/main" id="{1A18B319-C39A-5B4F-AF66-6E8166531DFA}"/>
              </a:ext>
            </a:extLst>
          </p:cNvPr>
          <p:cNvGrpSpPr/>
          <p:nvPr/>
        </p:nvGrpSpPr>
        <p:grpSpPr>
          <a:xfrm>
            <a:off x="3597435" y="1508913"/>
            <a:ext cx="3948409" cy="3526244"/>
            <a:chOff x="3222493" y="540446"/>
            <a:chExt cx="5478332" cy="5307800"/>
          </a:xfrm>
        </p:grpSpPr>
        <p:sp>
          <p:nvSpPr>
            <p:cNvPr id="13" name="拱形 12">
              <a:extLst>
                <a:ext uri="{FF2B5EF4-FFF2-40B4-BE49-F238E27FC236}">
                  <a16:creationId xmlns:a16="http://schemas.microsoft.com/office/drawing/2014/main" id="{4A4A8944-3B6E-524C-AB5E-CE7B371E635C}"/>
                </a:ext>
              </a:extLst>
            </p:cNvPr>
            <p:cNvSpPr/>
            <p:nvPr/>
          </p:nvSpPr>
          <p:spPr>
            <a:xfrm>
              <a:off x="3865742" y="1387731"/>
              <a:ext cx="4460515" cy="4460515"/>
            </a:xfrm>
            <a:prstGeom prst="blockArc">
              <a:avLst>
                <a:gd name="adj1" fmla="val 9000000"/>
                <a:gd name="adj2" fmla="val 162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拱形 13">
              <a:extLst>
                <a:ext uri="{FF2B5EF4-FFF2-40B4-BE49-F238E27FC236}">
                  <a16:creationId xmlns:a16="http://schemas.microsoft.com/office/drawing/2014/main" id="{250DBC15-7B46-0043-8AFE-46C72037CAE5}"/>
                </a:ext>
              </a:extLst>
            </p:cNvPr>
            <p:cNvSpPr/>
            <p:nvPr/>
          </p:nvSpPr>
          <p:spPr>
            <a:xfrm>
              <a:off x="3865742" y="1387731"/>
              <a:ext cx="4460515" cy="4460515"/>
            </a:xfrm>
            <a:prstGeom prst="blockArc">
              <a:avLst>
                <a:gd name="adj1" fmla="val 1800000"/>
                <a:gd name="adj2" fmla="val 90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拱形 14">
              <a:extLst>
                <a:ext uri="{FF2B5EF4-FFF2-40B4-BE49-F238E27FC236}">
                  <a16:creationId xmlns:a16="http://schemas.microsoft.com/office/drawing/2014/main" id="{6E806A8D-DC72-C54C-AACF-3DD3DE688A37}"/>
                </a:ext>
              </a:extLst>
            </p:cNvPr>
            <p:cNvSpPr/>
            <p:nvPr/>
          </p:nvSpPr>
          <p:spPr>
            <a:xfrm>
              <a:off x="3865742" y="1387731"/>
              <a:ext cx="4460515" cy="4460515"/>
            </a:xfrm>
            <a:prstGeom prst="blockArc">
              <a:avLst>
                <a:gd name="adj1" fmla="val 16200000"/>
                <a:gd name="adj2" fmla="val 1800000"/>
                <a:gd name="adj3" fmla="val 463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手繪多邊形 15">
              <a:extLst>
                <a:ext uri="{FF2B5EF4-FFF2-40B4-BE49-F238E27FC236}">
                  <a16:creationId xmlns:a16="http://schemas.microsoft.com/office/drawing/2014/main" id="{49361FF5-EB55-3047-A8AE-0F82B7F25E5B}"/>
                </a:ext>
              </a:extLst>
            </p:cNvPr>
            <p:cNvSpPr/>
            <p:nvPr/>
          </p:nvSpPr>
          <p:spPr>
            <a:xfrm>
              <a:off x="4873380" y="2355809"/>
              <a:ext cx="2607772" cy="2607772"/>
            </a:xfrm>
            <a:custGeom>
              <a:avLst/>
              <a:gdLst>
                <a:gd name="connsiteX0" fmla="*/ 0 w 2051843"/>
                <a:gd name="connsiteY0" fmla="*/ 1025922 h 2051843"/>
                <a:gd name="connsiteX1" fmla="*/ 1025922 w 2051843"/>
                <a:gd name="connsiteY1" fmla="*/ 0 h 2051843"/>
                <a:gd name="connsiteX2" fmla="*/ 2051844 w 2051843"/>
                <a:gd name="connsiteY2" fmla="*/ 1025922 h 2051843"/>
                <a:gd name="connsiteX3" fmla="*/ 1025922 w 2051843"/>
                <a:gd name="connsiteY3" fmla="*/ 2051844 h 2051843"/>
                <a:gd name="connsiteX4" fmla="*/ 0 w 2051843"/>
                <a:gd name="connsiteY4" fmla="*/ 1025922 h 205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843" h="2051843">
                  <a:moveTo>
                    <a:pt x="0" y="1025922"/>
                  </a:moveTo>
                  <a:cubicBezTo>
                    <a:pt x="0" y="459321"/>
                    <a:pt x="459321" y="0"/>
                    <a:pt x="1025922" y="0"/>
                  </a:cubicBezTo>
                  <a:cubicBezTo>
                    <a:pt x="1592523" y="0"/>
                    <a:pt x="2051844" y="459321"/>
                    <a:pt x="2051844" y="1025922"/>
                  </a:cubicBezTo>
                  <a:cubicBezTo>
                    <a:pt x="2051844" y="1592523"/>
                    <a:pt x="1592523" y="2051844"/>
                    <a:pt x="1025922" y="2051844"/>
                  </a:cubicBezTo>
                  <a:cubicBezTo>
                    <a:pt x="459321" y="2051844"/>
                    <a:pt x="0" y="1592523"/>
                    <a:pt x="0" y="1025922"/>
                  </a:cubicBezTo>
                  <a:close/>
                </a:path>
              </a:pathLst>
            </a:cu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7635" tIns="357635" rIns="357635" bIns="357635" numCol="1" spcCol="1270" anchor="ctr" anchorCtr="0">
              <a:noAutofit/>
            </a:bodyPr>
            <a:lstStyle/>
            <a:p>
              <a:pPr marL="0" lvl="0" indent="0" algn="ctr" defTabSz="2000250">
                <a:lnSpc>
                  <a:spcPct val="90000"/>
                </a:lnSpc>
                <a:spcBef>
                  <a:spcPct val="0"/>
                </a:spcBef>
                <a:spcAft>
                  <a:spcPct val="35000"/>
                </a:spcAft>
                <a:buNone/>
              </a:pPr>
              <a:endParaRPr lang="zh-TW" altLang="en-US" sz="4500" kern="1200" dirty="0"/>
            </a:p>
          </p:txBody>
        </p:sp>
        <p:sp>
          <p:nvSpPr>
            <p:cNvPr id="17" name="手繪多邊形 16">
              <a:extLst>
                <a:ext uri="{FF2B5EF4-FFF2-40B4-BE49-F238E27FC236}">
                  <a16:creationId xmlns:a16="http://schemas.microsoft.com/office/drawing/2014/main" id="{33E23779-FDB3-2340-BA67-F17A0A3DB34C}"/>
                </a:ext>
              </a:extLst>
            </p:cNvPr>
            <p:cNvSpPr/>
            <p:nvPr/>
          </p:nvSpPr>
          <p:spPr>
            <a:xfrm>
              <a:off x="5377854" y="540446"/>
              <a:ext cx="1492486" cy="1617136"/>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sp>
          <p:nvSpPr>
            <p:cNvPr id="18" name="手繪多邊形 17">
              <a:extLst>
                <a:ext uri="{FF2B5EF4-FFF2-40B4-BE49-F238E27FC236}">
                  <a16:creationId xmlns:a16="http://schemas.microsoft.com/office/drawing/2014/main" id="{153F3469-6C06-614B-8437-943E034DA6CA}"/>
                </a:ext>
              </a:extLst>
            </p:cNvPr>
            <p:cNvSpPr/>
            <p:nvPr/>
          </p:nvSpPr>
          <p:spPr>
            <a:xfrm>
              <a:off x="7121922" y="3989120"/>
              <a:ext cx="1578903" cy="1715952"/>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sp>
          <p:nvSpPr>
            <p:cNvPr id="19" name="手繪多邊形 18">
              <a:extLst>
                <a:ext uri="{FF2B5EF4-FFF2-40B4-BE49-F238E27FC236}">
                  <a16:creationId xmlns:a16="http://schemas.microsoft.com/office/drawing/2014/main" id="{2512C46F-D3F3-F040-826D-1239D3767949}"/>
                </a:ext>
              </a:extLst>
            </p:cNvPr>
            <p:cNvSpPr/>
            <p:nvPr/>
          </p:nvSpPr>
          <p:spPr>
            <a:xfrm>
              <a:off x="3222493" y="3653228"/>
              <a:ext cx="2051843" cy="2051844"/>
            </a:xfrm>
            <a:custGeom>
              <a:avLst/>
              <a:gdLst>
                <a:gd name="connsiteX0" fmla="*/ 0 w 1436290"/>
                <a:gd name="connsiteY0" fmla="*/ 718145 h 1436290"/>
                <a:gd name="connsiteX1" fmla="*/ 718145 w 1436290"/>
                <a:gd name="connsiteY1" fmla="*/ 0 h 1436290"/>
                <a:gd name="connsiteX2" fmla="*/ 1436290 w 1436290"/>
                <a:gd name="connsiteY2" fmla="*/ 718145 h 1436290"/>
                <a:gd name="connsiteX3" fmla="*/ 718145 w 1436290"/>
                <a:gd name="connsiteY3" fmla="*/ 1436290 h 1436290"/>
                <a:gd name="connsiteX4" fmla="*/ 0 w 1436290"/>
                <a:gd name="connsiteY4" fmla="*/ 718145 h 1436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290" h="1436290">
                  <a:moveTo>
                    <a:pt x="0" y="718145"/>
                  </a:moveTo>
                  <a:cubicBezTo>
                    <a:pt x="0" y="321524"/>
                    <a:pt x="321524" y="0"/>
                    <a:pt x="718145" y="0"/>
                  </a:cubicBezTo>
                  <a:cubicBezTo>
                    <a:pt x="1114766" y="0"/>
                    <a:pt x="1436290" y="321524"/>
                    <a:pt x="1436290" y="718145"/>
                  </a:cubicBezTo>
                  <a:cubicBezTo>
                    <a:pt x="1436290" y="1114766"/>
                    <a:pt x="1114766" y="1436290"/>
                    <a:pt x="718145" y="1436290"/>
                  </a:cubicBezTo>
                  <a:cubicBezTo>
                    <a:pt x="321524" y="1436290"/>
                    <a:pt x="0" y="1114766"/>
                    <a:pt x="0" y="718145"/>
                  </a:cubicBezTo>
                  <a:close/>
                </a:path>
              </a:pathLst>
            </a:cu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9710" tIns="249710" rIns="249710" bIns="24971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p:txBody>
        </p:sp>
      </p:grpSp>
      <p:sp>
        <p:nvSpPr>
          <p:cNvPr id="2" name="文字方塊 1">
            <a:extLst>
              <a:ext uri="{FF2B5EF4-FFF2-40B4-BE49-F238E27FC236}">
                <a16:creationId xmlns:a16="http://schemas.microsoft.com/office/drawing/2014/main" id="{871BEC65-326E-FE4A-AB55-B9A7D853F52F}"/>
              </a:ext>
            </a:extLst>
          </p:cNvPr>
          <p:cNvSpPr txBox="1"/>
          <p:nvPr/>
        </p:nvSpPr>
        <p:spPr>
          <a:xfrm>
            <a:off x="6150082" y="1741556"/>
            <a:ext cx="2051470"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en-US" altLang="zh-TW" sz="2000" i="0" u="none" strike="noStrike" dirty="0" err="1">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FootPoint</a:t>
            </a: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代幣</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
        <p:nvSpPr>
          <p:cNvPr id="21" name="文字方塊 20">
            <a:extLst>
              <a:ext uri="{FF2B5EF4-FFF2-40B4-BE49-F238E27FC236}">
                <a16:creationId xmlns:a16="http://schemas.microsoft.com/office/drawing/2014/main" id="{97278E1D-41AB-C84F-B957-C19309365454}"/>
              </a:ext>
            </a:extLst>
          </p:cNvPr>
          <p:cNvSpPr txBox="1"/>
          <p:nvPr/>
        </p:nvSpPr>
        <p:spPr>
          <a:xfrm>
            <a:off x="7332355" y="4235055"/>
            <a:ext cx="1623059"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綠色經濟</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
        <p:nvSpPr>
          <p:cNvPr id="22" name="文字方塊 21">
            <a:extLst>
              <a:ext uri="{FF2B5EF4-FFF2-40B4-BE49-F238E27FC236}">
                <a16:creationId xmlns:a16="http://schemas.microsoft.com/office/drawing/2014/main" id="{6A29484D-E4EE-E141-A412-4AD89F2FA7E9}"/>
              </a:ext>
            </a:extLst>
          </p:cNvPr>
          <p:cNvSpPr txBox="1"/>
          <p:nvPr/>
        </p:nvSpPr>
        <p:spPr>
          <a:xfrm>
            <a:off x="2265821" y="4293885"/>
            <a:ext cx="1623059" cy="369332"/>
          </a:xfrm>
          <a:prstGeom prst="rect">
            <a:avLst/>
          </a:prstGeom>
          <a:noFill/>
        </p:spPr>
        <p:txBody>
          <a:bodyPr wrap="square" rtlCol="0">
            <a:spAutoFit/>
          </a:bodyPr>
          <a:lstStyle/>
          <a:p>
            <a:pPr marL="0" marR="0" lvl="0" indent="0" algn="ctr" rtl="0">
              <a:lnSpc>
                <a:spcPct val="90000"/>
              </a:lnSpc>
              <a:spcBef>
                <a:spcPts val="0"/>
              </a:spcBef>
              <a:spcAft>
                <a:spcPts val="0"/>
              </a:spcAft>
              <a:buClr>
                <a:srgbClr val="000000"/>
              </a:buClr>
              <a:buSzPts val="2800"/>
              <a:buFont typeface="Arial"/>
              <a:buNone/>
            </a:pPr>
            <a:r>
              <a:rPr lang="zh-TW" altLang="en-US" sz="2000" i="0" u="none" strike="noStrike" dirty="0">
                <a:solidFill>
                  <a:schemeClr val="accent1">
                    <a:lumMod val="50000"/>
                  </a:schemeClr>
                </a:solidFill>
                <a:latin typeface="華康中特圓體(P)" panose="020F0800000000000000" pitchFamily="34" charset="-120"/>
                <a:ea typeface="華康中特圓體(P)" panose="020F0800000000000000" pitchFamily="34" charset="-120"/>
                <a:cs typeface="Microsoft JhengHei"/>
                <a:sym typeface="Microsoft JhengHei"/>
              </a:rPr>
              <a:t>剩食議題</a:t>
            </a:r>
            <a:endParaRPr lang="zh-TW" altLang="en-US" i="0" u="none" strike="noStrike" dirty="0">
              <a:solidFill>
                <a:schemeClr val="accent1">
                  <a:lumMod val="50000"/>
                </a:schemeClr>
              </a:solidFill>
              <a:latin typeface="華康中特圓體(P)" panose="020F0800000000000000" pitchFamily="34" charset="-120"/>
              <a:ea typeface="華康中特圓體(P)" panose="020F0800000000000000" pitchFamily="34" charset="-120"/>
              <a:sym typeface="Arial"/>
            </a:endParaRPr>
          </a:p>
        </p:txBody>
      </p:sp>
    </p:spTree>
    <p:custDataLst>
      <p:tags r:id="rId1"/>
    </p:custDataLst>
    <p:extLst>
      <p:ext uri="{BB962C8B-B14F-4D97-AF65-F5344CB8AC3E}">
        <p14:creationId xmlns:p14="http://schemas.microsoft.com/office/powerpoint/2010/main" val="15278241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14</a:t>
            </a:fld>
            <a:endParaRPr/>
          </a:p>
        </p:txBody>
      </p:sp>
      <p:sp>
        <p:nvSpPr>
          <p:cNvPr id="253" name="Google Shape;253;p11"/>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3000"/>
              <a:buFont typeface="Source Serif Pro Black"/>
              <a:buNone/>
              <a:defRPr sz="3000" b="1">
                <a:solidFill>
                  <a:schemeClr val="dk1"/>
                </a:solidFill>
                <a:latin typeface="源泉圓體 B" panose="020B0800000000000000" pitchFamily="34" charset="-120"/>
                <a:ea typeface="源泉圓體 B" panose="020B0800000000000000" pitchFamily="34" charset="-120"/>
                <a:cs typeface="Microsoft JhengHei"/>
              </a:defRPr>
            </a:lvl1pPr>
          </a:lstStyle>
          <a:p>
            <a:r>
              <a:rPr lang="zh-TW" altLang="en-US" dirty="0">
                <a:sym typeface="Microsoft JhengHei"/>
              </a:rPr>
              <a:t>系統特色</a:t>
            </a:r>
            <a:endParaRPr dirty="0">
              <a:sym typeface="Source Serif Pro Black"/>
            </a:endParaRPr>
          </a:p>
        </p:txBody>
      </p:sp>
      <p:grpSp>
        <p:nvGrpSpPr>
          <p:cNvPr id="254" name="Google Shape;254;p11"/>
          <p:cNvGrpSpPr/>
          <p:nvPr/>
        </p:nvGrpSpPr>
        <p:grpSpPr>
          <a:xfrm>
            <a:off x="1073847" y="798111"/>
            <a:ext cx="6124136" cy="4290197"/>
            <a:chOff x="-28136" y="-82713"/>
            <a:chExt cx="6124136" cy="4290197"/>
          </a:xfrm>
        </p:grpSpPr>
        <p:sp>
          <p:nvSpPr>
            <p:cNvPr id="255" name="Google Shape;255;p11"/>
            <p:cNvSpPr/>
            <p:nvPr/>
          </p:nvSpPr>
          <p:spPr>
            <a:xfrm>
              <a:off x="0" y="333890"/>
              <a:ext cx="6096000" cy="453600"/>
            </a:xfrm>
            <a:prstGeom prst="rect">
              <a:avLst/>
            </a:prstGeom>
            <a:solidFill>
              <a:schemeClr val="lt1">
                <a:alpha val="89411"/>
              </a:schemeClr>
            </a:solidFill>
            <a:ln w="25400" cap="flat" cmpd="sng">
              <a:solidFill>
                <a:srgbClr val="CFD779"/>
              </a:solidFill>
              <a:prstDash val="solid"/>
              <a:round/>
              <a:headEnd type="none" w="sm" len="sm"/>
              <a:tailEnd type="none" w="sm" len="sm"/>
            </a:ln>
          </p:spPr>
          <p:txBody>
            <a:bodyPr spcFirstLastPara="1" wrap="square" lIns="91425" tIns="91425" rIns="91425" bIns="91425" anchor="ctr" anchorCtr="0">
              <a:noAutofit/>
            </a:bodyPr>
            <a:lstStyle/>
            <a:p>
              <a:pPr marL="285750" marR="0" lvl="0" indent="-285750" rtl="0">
                <a:lnSpc>
                  <a:spcPct val="100000"/>
                </a:lnSpc>
                <a:spcBef>
                  <a:spcPts val="0"/>
                </a:spcBef>
                <a:spcAft>
                  <a:spcPts val="0"/>
                </a:spcAft>
                <a:buClr>
                  <a:srgbClr val="000000"/>
                </a:buClr>
                <a:buSzPts val="1400"/>
                <a:buFont typeface="Wingdings" pitchFamily="2" charset="2"/>
                <a:buChar char="ü"/>
              </a:pPr>
              <a:r>
                <a:rPr lang="zh-TW" altLang="en-US" sz="1600" i="0" u="none" strike="noStrike" cap="none" dirty="0">
                  <a:solidFill>
                    <a:schemeClr val="accent3">
                      <a:lumMod val="75000"/>
                    </a:schemeClr>
                  </a:solidFill>
                  <a:latin typeface="華康中特圓體(P)" panose="020F0800000000000000" pitchFamily="34" charset="-120"/>
                  <a:ea typeface="華康中特圓體(P)" panose="020F0800000000000000" pitchFamily="34" charset="-120"/>
                  <a:sym typeface="Arial"/>
                </a:rPr>
                <a:t>使用虛擬代幣</a:t>
              </a:r>
              <a:r>
                <a:rPr lang="en-US" altLang="zh-TW" sz="1600" dirty="0" err="1">
                  <a:solidFill>
                    <a:schemeClr val="accent3">
                      <a:lumMod val="75000"/>
                    </a:schemeClr>
                  </a:solidFill>
                  <a:latin typeface="華康中特圓體(P)" panose="020F0800000000000000" pitchFamily="34" charset="-120"/>
                  <a:ea typeface="華康中特圓體(P)" panose="020F0800000000000000" pitchFamily="34" charset="-120"/>
                </a:rPr>
                <a:t>F</a:t>
              </a:r>
              <a:r>
                <a:rPr lang="en-US" altLang="zh-TW" sz="1600" i="0" u="none" strike="noStrike" cap="none" dirty="0" err="1">
                  <a:solidFill>
                    <a:schemeClr val="accent3">
                      <a:lumMod val="75000"/>
                    </a:schemeClr>
                  </a:solidFill>
                  <a:latin typeface="華康中特圓體(P)" panose="020F0800000000000000" pitchFamily="34" charset="-120"/>
                  <a:ea typeface="華康中特圓體(P)" panose="020F0800000000000000" pitchFamily="34" charset="-120"/>
                  <a:sym typeface="Arial"/>
                </a:rPr>
                <a:t>ootPoint</a:t>
              </a:r>
              <a:endParaRPr sz="1600" i="0" u="none" strike="noStrike" cap="none" dirty="0">
                <a:solidFill>
                  <a:schemeClr val="accent3">
                    <a:lumMod val="75000"/>
                  </a:schemeClr>
                </a:solidFill>
                <a:latin typeface="華康中特圓體(P)" panose="020F0800000000000000" pitchFamily="34" charset="-120"/>
                <a:ea typeface="華康中特圓體(P)" panose="020F0800000000000000" pitchFamily="34" charset="-120"/>
                <a:sym typeface="Arial"/>
              </a:endParaRPr>
            </a:p>
          </p:txBody>
        </p:sp>
        <p:sp>
          <p:nvSpPr>
            <p:cNvPr id="256" name="Google Shape;256;p11"/>
            <p:cNvSpPr/>
            <p:nvPr/>
          </p:nvSpPr>
          <p:spPr>
            <a:xfrm>
              <a:off x="304803" y="-69771"/>
              <a:ext cx="4394574" cy="453599"/>
            </a:xfrm>
            <a:prstGeom prst="roundRect">
              <a:avLst>
                <a:gd name="adj" fmla="val 16667"/>
              </a:avLst>
            </a:prstGeom>
            <a:solidFill>
              <a:srgbClr val="CFD77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1"/>
            <p:cNvSpPr txBox="1"/>
            <p:nvPr/>
          </p:nvSpPr>
          <p:spPr>
            <a:xfrm>
              <a:off x="280017" y="-82713"/>
              <a:ext cx="4444139" cy="479482"/>
            </a:xfrm>
            <a:prstGeom prst="rect">
              <a:avLst/>
            </a:prstGeom>
            <a:noFill/>
            <a:ln>
              <a:noFill/>
            </a:ln>
          </p:spPr>
          <p:txBody>
            <a:bodyPr spcFirstLastPara="1" wrap="square" lIns="161275" tIns="0" rIns="161275"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1.</a:t>
              </a:r>
              <a:r>
                <a:rPr lang="zh-TW" altLang="en-US"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沒</a:t>
              </a: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有金流的電子商務平台</a:t>
              </a:r>
              <a:endParaRPr sz="2000" i="0" u="none" strike="noStrike" cap="none" dirty="0">
                <a:solidFill>
                  <a:schemeClr val="lt1"/>
                </a:solidFill>
                <a:latin typeface="華康中特圓體(P)" panose="020F0800000000000000" pitchFamily="34" charset="-120"/>
                <a:ea typeface="華康中特圓體(P)" panose="020F0800000000000000" pitchFamily="34" charset="-120"/>
                <a:sym typeface="Arial"/>
              </a:endParaRPr>
            </a:p>
          </p:txBody>
        </p:sp>
        <p:sp>
          <p:nvSpPr>
            <p:cNvPr id="258" name="Google Shape;258;p11"/>
            <p:cNvSpPr/>
            <p:nvPr/>
          </p:nvSpPr>
          <p:spPr>
            <a:xfrm>
              <a:off x="0" y="1168626"/>
              <a:ext cx="6096000" cy="453600"/>
            </a:xfrm>
            <a:prstGeom prst="rect">
              <a:avLst/>
            </a:prstGeom>
            <a:solidFill>
              <a:schemeClr val="lt1">
                <a:alpha val="89411"/>
              </a:schemeClr>
            </a:solidFill>
            <a:ln w="25400" cap="flat" cmpd="sng">
              <a:solidFill>
                <a:srgbClr val="CFD779"/>
              </a:solidFill>
              <a:prstDash val="solid"/>
              <a:round/>
              <a:headEnd type="none" w="sm" len="sm"/>
              <a:tailEnd type="none" w="sm" len="sm"/>
            </a:ln>
          </p:spPr>
          <p:txBody>
            <a:bodyPr spcFirstLastPara="1" wrap="square" lIns="91425" tIns="91425" rIns="91425" bIns="91425" anchor="ctr" anchorCtr="0">
              <a:noAutofit/>
            </a:bodyPr>
            <a:lstStyle/>
            <a:p>
              <a:pPr marL="285750" indent="-285750">
                <a:buSzPts val="1400"/>
                <a:buFont typeface="Wingdings" pitchFamily="2" charset="2"/>
                <a:buChar char="ü"/>
              </a:pPr>
              <a:r>
                <a:rPr lang="zh-TW" altLang="en-US" sz="1600" dirty="0">
                  <a:solidFill>
                    <a:schemeClr val="accent3">
                      <a:lumMod val="75000"/>
                    </a:schemeClr>
                  </a:solidFill>
                  <a:latin typeface="華康中特圓體(P)" panose="020F0800000000000000" pitchFamily="34" charset="-120"/>
                  <a:ea typeface="華康中特圓體(P)" panose="020F0800000000000000" pitchFamily="34" charset="-120"/>
                </a:rPr>
                <a:t>系統化方式</a:t>
              </a: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透過本平台，分享自己身旁多餘的良</a:t>
              </a:r>
              <a:r>
                <a:rPr lang="zh-TW" altLang="en-US" sz="1600" dirty="0">
                  <a:solidFill>
                    <a:schemeClr val="accent3">
                      <a:lumMod val="75000"/>
                    </a:schemeClr>
                  </a:solidFill>
                  <a:latin typeface="華康中特圓體(P)" panose="020F0800000000000000" pitchFamily="34" charset="-120"/>
                  <a:ea typeface="華康中特圓體(P)" panose="020F0800000000000000" pitchFamily="34" charset="-120"/>
                </a:rPr>
                <a:t>食、物</a:t>
              </a:r>
              <a:endPar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endParaRPr>
            </a:p>
          </p:txBody>
        </p:sp>
        <p:sp>
          <p:nvSpPr>
            <p:cNvPr id="259" name="Google Shape;259;p11"/>
            <p:cNvSpPr/>
            <p:nvPr/>
          </p:nvSpPr>
          <p:spPr>
            <a:xfrm>
              <a:off x="304799" y="741607"/>
              <a:ext cx="4394574" cy="482182"/>
            </a:xfrm>
            <a:prstGeom prst="roundRect">
              <a:avLst>
                <a:gd name="adj" fmla="val 16667"/>
              </a:avLst>
            </a:prstGeom>
            <a:solidFill>
              <a:srgbClr val="CFD77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1"/>
            <p:cNvSpPr txBox="1"/>
            <p:nvPr/>
          </p:nvSpPr>
          <p:spPr>
            <a:xfrm>
              <a:off x="304802" y="741607"/>
              <a:ext cx="4215322" cy="479482"/>
            </a:xfrm>
            <a:prstGeom prst="rect">
              <a:avLst/>
            </a:prstGeom>
            <a:noFill/>
            <a:ln>
              <a:noFill/>
            </a:ln>
          </p:spPr>
          <p:txBody>
            <a:bodyPr spcFirstLastPara="1" wrap="square" lIns="161275" tIns="0" rIns="161275"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2.完整的惜食愛物的分享平台</a:t>
              </a:r>
              <a:endParaRPr sz="2000" i="0" u="none" strike="noStrike" cap="none" dirty="0">
                <a:solidFill>
                  <a:schemeClr val="lt1"/>
                </a:solidFill>
                <a:latin typeface="華康中特圓體(P)" panose="020F0800000000000000" pitchFamily="34" charset="-120"/>
                <a:ea typeface="華康中特圓體(P)" panose="020F0800000000000000" pitchFamily="34" charset="-120"/>
                <a:sym typeface="Arial"/>
              </a:endParaRPr>
            </a:p>
          </p:txBody>
        </p:sp>
        <p:sp>
          <p:nvSpPr>
            <p:cNvPr id="261" name="Google Shape;261;p11"/>
            <p:cNvSpPr/>
            <p:nvPr/>
          </p:nvSpPr>
          <p:spPr>
            <a:xfrm>
              <a:off x="0" y="2024737"/>
              <a:ext cx="6096000" cy="453600"/>
            </a:xfrm>
            <a:prstGeom prst="rect">
              <a:avLst/>
            </a:prstGeom>
            <a:solidFill>
              <a:schemeClr val="lt1">
                <a:alpha val="89411"/>
              </a:schemeClr>
            </a:solidFill>
            <a:ln w="25400" cap="flat" cmpd="sng">
              <a:solidFill>
                <a:srgbClr val="CFD779"/>
              </a:solidFill>
              <a:prstDash val="solid"/>
              <a:round/>
              <a:headEnd type="none" w="sm" len="sm"/>
              <a:tailEnd type="none" w="sm" len="sm"/>
            </a:ln>
          </p:spPr>
          <p:txBody>
            <a:bodyPr spcFirstLastPara="1" wrap="square" lIns="91425" tIns="91425" rIns="91425" bIns="91425" anchor="ctr" anchorCtr="0">
              <a:noAutofit/>
            </a:bodyPr>
            <a:lstStyle/>
            <a:p>
              <a:pPr marL="285750" indent="-285750">
                <a:buSzPts val="1400"/>
                <a:buFont typeface="Wingdings" pitchFamily="2" charset="2"/>
                <a:buChar char="ü"/>
              </a:pPr>
              <a:r>
                <a:rPr lang="zh-TW" altLang="en-US" sz="1600" dirty="0">
                  <a:solidFill>
                    <a:schemeClr val="accent3">
                      <a:lumMod val="75000"/>
                    </a:schemeClr>
                  </a:solidFill>
                  <a:latin typeface="華康中特圓體(P)" panose="020F0800000000000000" pitchFamily="34" charset="-120"/>
                  <a:ea typeface="華康中特圓體(P)" panose="020F0800000000000000" pitchFamily="34" charset="-120"/>
                </a:rPr>
                <a:t>結合</a:t>
              </a: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內政地理資訊圖資雲整合服務平台（</a:t>
              </a:r>
              <a:r>
                <a:rPr lang="en-US" altLang="zh-TW" sz="1600" dirty="0">
                  <a:solidFill>
                    <a:schemeClr val="accent3">
                      <a:lumMod val="75000"/>
                    </a:schemeClr>
                  </a:solidFill>
                  <a:latin typeface="華康中特圓體(P)" panose="020F0800000000000000" pitchFamily="34" charset="-120"/>
                  <a:ea typeface="華康中特圓體(P)" panose="020F0800000000000000" pitchFamily="34" charset="-120"/>
                </a:rPr>
                <a:t>TGOS</a:t>
              </a: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 </a:t>
              </a:r>
              <a:endParaRPr sz="1600" dirty="0">
                <a:solidFill>
                  <a:schemeClr val="accent3">
                    <a:lumMod val="75000"/>
                  </a:schemeClr>
                </a:solidFill>
                <a:latin typeface="華康中特圓體(P)" panose="020F0800000000000000" pitchFamily="34" charset="-120"/>
                <a:ea typeface="華康中特圓體(P)" panose="020F0800000000000000" pitchFamily="34" charset="-120"/>
              </a:endParaRPr>
            </a:p>
          </p:txBody>
        </p:sp>
        <p:sp>
          <p:nvSpPr>
            <p:cNvPr id="262" name="Google Shape;262;p11"/>
            <p:cNvSpPr/>
            <p:nvPr/>
          </p:nvSpPr>
          <p:spPr>
            <a:xfrm>
              <a:off x="304802" y="1609232"/>
              <a:ext cx="4419354" cy="453600"/>
            </a:xfrm>
            <a:prstGeom prst="roundRect">
              <a:avLst>
                <a:gd name="adj" fmla="val 16667"/>
              </a:avLst>
            </a:prstGeom>
            <a:solidFill>
              <a:srgbClr val="CFD77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1"/>
            <p:cNvSpPr txBox="1"/>
            <p:nvPr/>
          </p:nvSpPr>
          <p:spPr>
            <a:xfrm>
              <a:off x="304800" y="1676812"/>
              <a:ext cx="4368637" cy="358784"/>
            </a:xfrm>
            <a:prstGeom prst="rect">
              <a:avLst/>
            </a:prstGeom>
            <a:noFill/>
            <a:ln>
              <a:noFill/>
            </a:ln>
          </p:spPr>
          <p:txBody>
            <a:bodyPr spcFirstLastPara="1" wrap="square" lIns="161275" tIns="0" rIns="161275" bIns="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3.系統人機介面為地圖</a:t>
              </a:r>
              <a:endParaRPr sz="2000" i="0" u="none" strike="noStrike" cap="none" dirty="0">
                <a:solidFill>
                  <a:schemeClr val="lt1"/>
                </a:solidFill>
                <a:latin typeface="華康中特圓體(P)" panose="020F0800000000000000" pitchFamily="34" charset="-120"/>
                <a:ea typeface="華康中特圓體(P)" panose="020F0800000000000000" pitchFamily="34" charset="-120"/>
                <a:sym typeface="Arial"/>
              </a:endParaRPr>
            </a:p>
          </p:txBody>
        </p:sp>
        <p:sp>
          <p:nvSpPr>
            <p:cNvPr id="264" name="Google Shape;264;p11"/>
            <p:cNvSpPr/>
            <p:nvPr/>
          </p:nvSpPr>
          <p:spPr>
            <a:xfrm>
              <a:off x="-28136" y="2890591"/>
              <a:ext cx="6096000" cy="453600"/>
            </a:xfrm>
            <a:prstGeom prst="rect">
              <a:avLst/>
            </a:prstGeom>
            <a:solidFill>
              <a:schemeClr val="lt1">
                <a:alpha val="89411"/>
              </a:schemeClr>
            </a:solidFill>
            <a:ln w="25400" cap="flat" cmpd="sng">
              <a:solidFill>
                <a:srgbClr val="CFD779"/>
              </a:solidFill>
              <a:prstDash val="solid"/>
              <a:round/>
              <a:headEnd type="none" w="sm" len="sm"/>
              <a:tailEnd type="none" w="sm" len="sm"/>
            </a:ln>
          </p:spPr>
          <p:txBody>
            <a:bodyPr spcFirstLastPara="1" wrap="square" lIns="91425" tIns="91425" rIns="91425" bIns="91425" anchor="ctr" anchorCtr="0">
              <a:noAutofit/>
            </a:bodyPr>
            <a:lstStyle/>
            <a:p>
              <a:pPr marL="285750" indent="-285750">
                <a:buSzPts val="1400"/>
                <a:buFont typeface="Wingdings" pitchFamily="2" charset="2"/>
                <a:buChar char="ü"/>
              </a:pPr>
              <a:r>
                <a:rPr lang="zh-TW" altLang="en-US" sz="1600" dirty="0">
                  <a:solidFill>
                    <a:schemeClr val="accent3">
                      <a:lumMod val="75000"/>
                    </a:schemeClr>
                  </a:solidFill>
                  <a:latin typeface="華康中特圓體(P)" panose="020F0800000000000000" pitchFamily="34" charset="-120"/>
                  <a:ea typeface="華康中特圓體(P)" panose="020F0800000000000000" pitchFamily="34" charset="-120"/>
                </a:rPr>
                <a:t>自動</a:t>
              </a: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預測個人的喜好 </a:t>
              </a:r>
              <a:endParaRPr sz="1600" dirty="0">
                <a:solidFill>
                  <a:schemeClr val="accent3">
                    <a:lumMod val="75000"/>
                  </a:schemeClr>
                </a:solidFill>
                <a:latin typeface="華康中特圓體(P)" panose="020F0800000000000000" pitchFamily="34" charset="-120"/>
                <a:ea typeface="華康中特圓體(P)" panose="020F0800000000000000" pitchFamily="34" charset="-120"/>
              </a:endParaRPr>
            </a:p>
          </p:txBody>
        </p:sp>
        <p:sp>
          <p:nvSpPr>
            <p:cNvPr id="265" name="Google Shape;265;p11"/>
            <p:cNvSpPr/>
            <p:nvPr/>
          </p:nvSpPr>
          <p:spPr>
            <a:xfrm>
              <a:off x="304799" y="2448155"/>
              <a:ext cx="4394577" cy="453600"/>
            </a:xfrm>
            <a:prstGeom prst="roundRect">
              <a:avLst>
                <a:gd name="adj" fmla="val 16667"/>
              </a:avLst>
            </a:prstGeom>
            <a:solidFill>
              <a:srgbClr val="CFD77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1"/>
            <p:cNvSpPr txBox="1"/>
            <p:nvPr/>
          </p:nvSpPr>
          <p:spPr>
            <a:xfrm>
              <a:off x="304800" y="2513905"/>
              <a:ext cx="4444139" cy="322100"/>
            </a:xfrm>
            <a:prstGeom prst="rect">
              <a:avLst/>
            </a:prstGeom>
            <a:noFill/>
            <a:ln>
              <a:noFill/>
            </a:ln>
          </p:spPr>
          <p:txBody>
            <a:bodyPr spcFirstLastPara="1" wrap="square" lIns="161275" tIns="0" rIns="161275"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4.學習個人使用習慣，預測個人喜好</a:t>
              </a:r>
              <a:endParaRPr sz="2000" i="0" u="none" strike="noStrike" cap="none" dirty="0">
                <a:solidFill>
                  <a:schemeClr val="lt1"/>
                </a:solidFill>
                <a:latin typeface="華康中特圓體(P)" panose="020F0800000000000000" pitchFamily="34" charset="-120"/>
                <a:ea typeface="華康中特圓體(P)" panose="020F0800000000000000" pitchFamily="34" charset="-120"/>
                <a:sym typeface="Arial"/>
              </a:endParaRPr>
            </a:p>
          </p:txBody>
        </p:sp>
        <p:sp>
          <p:nvSpPr>
            <p:cNvPr id="267" name="Google Shape;267;p11"/>
            <p:cNvSpPr/>
            <p:nvPr/>
          </p:nvSpPr>
          <p:spPr>
            <a:xfrm>
              <a:off x="-28136" y="3753884"/>
              <a:ext cx="6096000" cy="453600"/>
            </a:xfrm>
            <a:prstGeom prst="rect">
              <a:avLst/>
            </a:prstGeom>
            <a:solidFill>
              <a:schemeClr val="lt1">
                <a:alpha val="89411"/>
              </a:schemeClr>
            </a:solidFill>
            <a:ln w="25400" cap="flat" cmpd="sng">
              <a:solidFill>
                <a:srgbClr val="CFD779"/>
              </a:solidFill>
              <a:prstDash val="solid"/>
              <a:round/>
              <a:headEnd type="none" w="sm" len="sm"/>
              <a:tailEnd type="none" w="sm" len="sm"/>
            </a:ln>
          </p:spPr>
          <p:txBody>
            <a:bodyPr spcFirstLastPara="1" wrap="square" lIns="91425" tIns="91425" rIns="91425" bIns="91425" anchor="ctr" anchorCtr="0">
              <a:noAutofit/>
            </a:bodyPr>
            <a:lstStyle/>
            <a:p>
              <a:pPr marL="285750" indent="-285750">
                <a:buSzPts val="1400"/>
                <a:buFont typeface="Wingdings" pitchFamily="2" charset="2"/>
                <a:buChar char="ü"/>
              </a:pP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商家有惜食之類的商品，可在本平台登錄</a:t>
              </a:r>
              <a:r>
                <a:rPr lang="zh-TW" altLang="en-US" sz="1600" dirty="0">
                  <a:solidFill>
                    <a:schemeClr val="accent3">
                      <a:lumMod val="75000"/>
                    </a:schemeClr>
                  </a:solidFill>
                  <a:latin typeface="華康中特圓體(P)" panose="020F0800000000000000" pitchFamily="34" charset="-120"/>
                  <a:ea typeface="華康中特圓體(P)" panose="020F0800000000000000" pitchFamily="34" charset="-120"/>
                </a:rPr>
                <a:t>，</a:t>
              </a:r>
              <a:r>
                <a:rPr lang="zh-TW" altLang="zh-TW" sz="1600" dirty="0">
                  <a:solidFill>
                    <a:schemeClr val="accent3">
                      <a:lumMod val="75000"/>
                    </a:schemeClr>
                  </a:solidFill>
                  <a:latin typeface="華康中特圓體(P)" panose="020F0800000000000000" pitchFamily="34" charset="-120"/>
                  <a:ea typeface="華康中特圓體(P)" panose="020F0800000000000000" pitchFamily="34" charset="-120"/>
                </a:rPr>
                <a:t>提升曝光度  </a:t>
              </a:r>
              <a:endParaRPr sz="1600" dirty="0">
                <a:solidFill>
                  <a:schemeClr val="accent3">
                    <a:lumMod val="75000"/>
                  </a:schemeClr>
                </a:solidFill>
                <a:latin typeface="華康中特圓體(P)" panose="020F0800000000000000" pitchFamily="34" charset="-120"/>
                <a:ea typeface="華康中特圓體(P)" panose="020F0800000000000000" pitchFamily="34" charset="-120"/>
              </a:endParaRPr>
            </a:p>
          </p:txBody>
        </p:sp>
        <p:sp>
          <p:nvSpPr>
            <p:cNvPr id="268" name="Google Shape;268;p11"/>
            <p:cNvSpPr/>
            <p:nvPr/>
          </p:nvSpPr>
          <p:spPr>
            <a:xfrm>
              <a:off x="304802" y="3314009"/>
              <a:ext cx="4394574" cy="453600"/>
            </a:xfrm>
            <a:prstGeom prst="roundRect">
              <a:avLst>
                <a:gd name="adj" fmla="val 16667"/>
              </a:avLst>
            </a:prstGeom>
            <a:solidFill>
              <a:srgbClr val="CFD779"/>
            </a:solidFill>
            <a:ln w="38100" cap="flat" cmpd="sng">
              <a:solidFill>
                <a:schemeClr val="lt1"/>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1"/>
            <p:cNvSpPr txBox="1"/>
            <p:nvPr/>
          </p:nvSpPr>
          <p:spPr>
            <a:xfrm>
              <a:off x="304799" y="3331259"/>
              <a:ext cx="4215322" cy="413594"/>
            </a:xfrm>
            <a:prstGeom prst="rect">
              <a:avLst/>
            </a:prstGeom>
            <a:noFill/>
            <a:ln>
              <a:noFill/>
            </a:ln>
          </p:spPr>
          <p:txBody>
            <a:bodyPr spcFirstLastPara="1" wrap="square" lIns="161275" tIns="0" rIns="161275"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zh-TW"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5.推廣有提供惜食的商店</a:t>
              </a:r>
              <a:endParaRPr sz="2000" i="0" u="none" strike="noStrike" cap="none" dirty="0">
                <a:solidFill>
                  <a:schemeClr val="lt1"/>
                </a:solidFill>
                <a:latin typeface="華康中特圓體(P)" panose="020F0800000000000000" pitchFamily="34" charset="-120"/>
                <a:ea typeface="華康中特圓體(P)" panose="020F0800000000000000" pitchFamily="34" charset="-120"/>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15</a:t>
            </a:fld>
            <a:endParaRPr/>
          </a:p>
        </p:txBody>
      </p:sp>
      <p:sp>
        <p:nvSpPr>
          <p:cNvPr id="275" name="Google Shape;275;p12"/>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3000"/>
              <a:buFont typeface="Source Serif Pro Black"/>
              <a:buNone/>
              <a:defRPr sz="3000" b="1">
                <a:solidFill>
                  <a:schemeClr val="dk1"/>
                </a:solidFill>
                <a:latin typeface="源泉圓體 B" panose="020B0800000000000000" pitchFamily="34" charset="-120"/>
                <a:ea typeface="源泉圓體 B" panose="020B0800000000000000" pitchFamily="34" charset="-120"/>
                <a:cs typeface="Microsoft JhengHei"/>
              </a:defRPr>
            </a:lvl1pPr>
          </a:lstStyle>
          <a:p>
            <a:r>
              <a:rPr lang="zh-TW" altLang="en-US" dirty="0">
                <a:sym typeface="Microsoft JhengHei"/>
              </a:rPr>
              <a:t>系統使用對象</a:t>
            </a:r>
            <a:endParaRPr dirty="0">
              <a:sym typeface="Source Serif Pro Black"/>
            </a:endParaRPr>
          </a:p>
        </p:txBody>
      </p:sp>
      <p:sp>
        <p:nvSpPr>
          <p:cNvPr id="276" name="Google Shape;276;p12"/>
          <p:cNvSpPr/>
          <p:nvPr/>
        </p:nvSpPr>
        <p:spPr>
          <a:xfrm>
            <a:off x="830309" y="1016384"/>
            <a:ext cx="3448076" cy="190817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rabicPeriod"/>
            </a:pP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落實</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a:t>
            </a:r>
            <a:r>
              <a:rPr lang="zh-TW" altLang="en-US"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減碳、</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惜食」</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342900" marR="0" lvl="0" indent="-342900" algn="l" rtl="0">
              <a:lnSpc>
                <a:spcPct val="150000"/>
              </a:lnSpc>
              <a:spcBef>
                <a:spcPts val="600"/>
              </a:spcBef>
              <a:spcAft>
                <a:spcPts val="0"/>
              </a:spcAft>
              <a:buClr>
                <a:srgbClr val="000000"/>
              </a:buClr>
              <a:buSzPts val="1800"/>
              <a:buFont typeface="Arial"/>
              <a:buAutoNum type="arabicPeriod"/>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願意分享自己的物品</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342900" marR="0" lvl="0" indent="-342900" algn="l" rtl="0">
              <a:lnSpc>
                <a:spcPct val="150000"/>
              </a:lnSpc>
              <a:spcBef>
                <a:spcPts val="600"/>
              </a:spcBef>
              <a:spcAft>
                <a:spcPts val="0"/>
              </a:spcAft>
              <a:buClr>
                <a:srgbClr val="000000"/>
              </a:buClr>
              <a:buSzPts val="1800"/>
              <a:buFont typeface="Arial"/>
              <a:buAutoNum type="arabicPeriod"/>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願意使用二手物品者</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p:txBody>
      </p:sp>
      <p:pic>
        <p:nvPicPr>
          <p:cNvPr id="277" name="Google Shape;277;p12" descr="https://1.bp.blogspot.com/-nB77P4LkQC8/XWS5gdVF9xI/AAAAAAABUTM/2ilcEL7lWaICdqSRUpkxiAoxHMS9qqIQwCLcBGAs/s1600/group_young_world.png"/>
          <p:cNvPicPr preferRelativeResize="0"/>
          <p:nvPr/>
        </p:nvPicPr>
        <p:blipFill rotWithShape="1">
          <a:blip r:embed="rId3">
            <a:alphaModFix/>
          </a:blip>
          <a:srcRect/>
          <a:stretch/>
        </p:blipFill>
        <p:spPr>
          <a:xfrm>
            <a:off x="4142833" y="728421"/>
            <a:ext cx="4202881" cy="3359816"/>
          </a:xfrm>
          <a:prstGeom prst="rect">
            <a:avLst/>
          </a:prstGeom>
          <a:noFill/>
          <a:ln>
            <a:noFill/>
          </a:ln>
        </p:spPr>
      </p:pic>
      <p:sp>
        <p:nvSpPr>
          <p:cNvPr id="278" name="Google Shape;278;p12"/>
          <p:cNvSpPr txBox="1"/>
          <p:nvPr/>
        </p:nvSpPr>
        <p:spPr>
          <a:xfrm>
            <a:off x="215034" y="3982874"/>
            <a:ext cx="8713932"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400"/>
              <a:buFont typeface="Arial"/>
              <a:buNone/>
            </a:pPr>
            <a:r>
              <a:rPr lang="zh-TW" sz="2400" i="0" u="sng" strike="noStrike" cap="none" dirty="0">
                <a:solidFill>
                  <a:srgbClr val="00B050"/>
                </a:solidFill>
                <a:latin typeface="華康中特圓體(P)" panose="020F0800000000000000" pitchFamily="34" charset="-120"/>
                <a:ea typeface="華康中特圓體(P)" panose="020F0800000000000000" pitchFamily="34" charset="-120"/>
                <a:cs typeface="Microsoft JhengHei"/>
                <a:sym typeface="Microsoft JhengHei"/>
              </a:rPr>
              <a:t>不論經濟能力如何都可以</a:t>
            </a:r>
            <a:endParaRPr sz="2400" i="0" u="sng" strike="noStrike" cap="none" dirty="0">
              <a:solidFill>
                <a:srgbClr val="00B050"/>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0" algn="ctr"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成為「逆轉食代-大Foot翁」的使用者</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0" algn="ctr" rtl="0">
              <a:lnSpc>
                <a:spcPct val="150000"/>
              </a:lnSpc>
              <a:spcBef>
                <a:spcPts val="0"/>
              </a:spcBef>
              <a:spcAft>
                <a:spcPts val="0"/>
              </a:spcAft>
              <a:buClr>
                <a:srgbClr val="000000"/>
              </a:buClr>
              <a:buSzPts val="2400"/>
              <a:buFont typeface="Arial"/>
              <a:buNone/>
            </a:pPr>
            <a:endParaRPr sz="24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C7C24FB0-81B5-64B8-2D0E-CAD612D3C5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
        <p:nvSpPr>
          <p:cNvPr id="4" name="Google Shape;253;p11">
            <a:extLst>
              <a:ext uri="{FF2B5EF4-FFF2-40B4-BE49-F238E27FC236}">
                <a16:creationId xmlns:a16="http://schemas.microsoft.com/office/drawing/2014/main" id="{7DC7268C-0E7A-A699-1160-32A40B20F391}"/>
              </a:ext>
            </a:extLst>
          </p:cNvPr>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Source Serif Pro Black"/>
              <a:buNone/>
            </a:pPr>
            <a:r>
              <a:rPr lang="zh-TW" sz="3000" b="1" i="0" u="none" strike="noStrike" cap="none" dirty="0">
                <a:solidFill>
                  <a:schemeClr val="dk1"/>
                </a:solidFill>
                <a:latin typeface="源泉圓體 B" panose="020B0800000000000000" pitchFamily="34" charset="-120"/>
                <a:ea typeface="源泉圓體 B" panose="020B0800000000000000" pitchFamily="34" charset="-120"/>
                <a:cs typeface="Microsoft JhengHei"/>
                <a:sym typeface="Microsoft JhengHei"/>
              </a:rPr>
              <a:t>系統</a:t>
            </a:r>
            <a:r>
              <a:rPr lang="zh-TW" altLang="en-US" sz="3000" b="1" dirty="0">
                <a:solidFill>
                  <a:schemeClr val="dk1"/>
                </a:solidFill>
                <a:latin typeface="源泉圓體 B" panose="020B0800000000000000" pitchFamily="34" charset="-120"/>
                <a:ea typeface="源泉圓體 B" panose="020B0800000000000000" pitchFamily="34" charset="-120"/>
                <a:cs typeface="Microsoft JhengHei"/>
                <a:sym typeface="Microsoft JhengHei"/>
              </a:rPr>
              <a:t>功能</a:t>
            </a:r>
            <a:endParaRPr sz="3000" b="0" i="0" u="none" strike="noStrike" cap="none" dirty="0">
              <a:solidFill>
                <a:schemeClr val="dk1"/>
              </a:solidFill>
              <a:latin typeface="源泉圓體 B" panose="020B0800000000000000" pitchFamily="34" charset="-120"/>
              <a:ea typeface="源泉圓體 B" panose="020B0800000000000000" pitchFamily="34" charset="-120"/>
              <a:cs typeface="Source Serif Pro Black"/>
              <a:sym typeface="Source Serif Pro Black"/>
            </a:endParaRPr>
          </a:p>
        </p:txBody>
      </p:sp>
      <p:grpSp>
        <p:nvGrpSpPr>
          <p:cNvPr id="7" name="群組 6">
            <a:extLst>
              <a:ext uri="{FF2B5EF4-FFF2-40B4-BE49-F238E27FC236}">
                <a16:creationId xmlns:a16="http://schemas.microsoft.com/office/drawing/2014/main" id="{E5C0BB33-494D-5414-88DE-C5DD2D4D8D67}"/>
              </a:ext>
            </a:extLst>
          </p:cNvPr>
          <p:cNvGrpSpPr/>
          <p:nvPr/>
        </p:nvGrpSpPr>
        <p:grpSpPr>
          <a:xfrm>
            <a:off x="881932" y="859050"/>
            <a:ext cx="7380136" cy="4372907"/>
            <a:chOff x="1524000" y="1129084"/>
            <a:chExt cx="6096000" cy="3612026"/>
          </a:xfrm>
        </p:grpSpPr>
        <p:graphicFrame>
          <p:nvGraphicFramePr>
            <p:cNvPr id="5" name="資料庫圖表 4">
              <a:extLst>
                <a:ext uri="{FF2B5EF4-FFF2-40B4-BE49-F238E27FC236}">
                  <a16:creationId xmlns:a16="http://schemas.microsoft.com/office/drawing/2014/main" id="{83029463-B4E2-D922-FF5E-5F84CE45D653}"/>
                </a:ext>
              </a:extLst>
            </p:cNvPr>
            <p:cNvGraphicFramePr/>
            <p:nvPr>
              <p:extLst>
                <p:ext uri="{D42A27DB-BD31-4B8C-83A1-F6EECF244321}">
                  <p14:modId xmlns:p14="http://schemas.microsoft.com/office/powerpoint/2010/main" val="3610375109"/>
                </p:ext>
              </p:extLst>
            </p:nvPr>
          </p:nvGraphicFramePr>
          <p:xfrm>
            <a:off x="1524000" y="1129084"/>
            <a:ext cx="6096000" cy="3474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oogle Shape;137;p1">
              <a:extLst>
                <a:ext uri="{FF2B5EF4-FFF2-40B4-BE49-F238E27FC236}">
                  <a16:creationId xmlns:a16="http://schemas.microsoft.com/office/drawing/2014/main" id="{1C239EBA-5547-5252-688F-4544983A7A6B}"/>
                </a:ext>
              </a:extLst>
            </p:cNvPr>
            <p:cNvPicPr preferRelativeResize="0"/>
            <p:nvPr/>
          </p:nvPicPr>
          <p:blipFill rotWithShape="1">
            <a:blip r:embed="rId7">
              <a:alphaModFix/>
            </a:blip>
            <a:srcRect/>
            <a:stretch/>
          </p:blipFill>
          <p:spPr>
            <a:xfrm>
              <a:off x="3617429" y="2831971"/>
              <a:ext cx="1909140" cy="1909139"/>
            </a:xfrm>
            <a:prstGeom prst="rect">
              <a:avLst/>
            </a:prstGeom>
            <a:noFill/>
            <a:ln>
              <a:noFill/>
            </a:ln>
          </p:spPr>
        </p:pic>
      </p:grpSp>
    </p:spTree>
    <p:extLst>
      <p:ext uri="{BB962C8B-B14F-4D97-AF65-F5344CB8AC3E}">
        <p14:creationId xmlns:p14="http://schemas.microsoft.com/office/powerpoint/2010/main" val="6838588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 name="資料庫圖表 1033">
            <a:extLst>
              <a:ext uri="{FF2B5EF4-FFF2-40B4-BE49-F238E27FC236}">
                <a16:creationId xmlns:a16="http://schemas.microsoft.com/office/drawing/2014/main" id="{B13E402A-6164-0831-EF6D-2AE150E506F1}"/>
              </a:ext>
            </a:extLst>
          </p:cNvPr>
          <p:cNvGraphicFramePr/>
          <p:nvPr>
            <p:extLst>
              <p:ext uri="{D42A27DB-BD31-4B8C-83A1-F6EECF244321}">
                <p14:modId xmlns:p14="http://schemas.microsoft.com/office/powerpoint/2010/main" val="258038024"/>
              </p:ext>
            </p:extLst>
          </p:nvPr>
        </p:nvGraphicFramePr>
        <p:xfrm>
          <a:off x="0" y="-643466"/>
          <a:ext cx="9144000" cy="2367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投影片編號版面配置區 2">
            <a:extLst>
              <a:ext uri="{FF2B5EF4-FFF2-40B4-BE49-F238E27FC236}">
                <a16:creationId xmlns:a16="http://schemas.microsoft.com/office/drawing/2014/main" id="{B33A5DA0-F5A8-1D59-96A8-0FE6757B33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
        <p:nvSpPr>
          <p:cNvPr id="5" name="矩形 4">
            <a:extLst>
              <a:ext uri="{FF2B5EF4-FFF2-40B4-BE49-F238E27FC236}">
                <a16:creationId xmlns:a16="http://schemas.microsoft.com/office/drawing/2014/main" id="{EEBB1B81-D3A6-1315-078D-0B008CC40364}"/>
              </a:ext>
            </a:extLst>
          </p:cNvPr>
          <p:cNvSpPr/>
          <p:nvPr/>
        </p:nvSpPr>
        <p:spPr>
          <a:xfrm>
            <a:off x="111316" y="1632821"/>
            <a:ext cx="1431235" cy="866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維力</a:t>
            </a:r>
            <a:endParaRPr lang="en-US" altLang="zh-TW" sz="2400" dirty="0">
              <a:solidFill>
                <a:schemeClr val="bg2">
                  <a:lumMod val="75000"/>
                </a:schemeClr>
              </a:solidFill>
              <a:latin typeface="華康中特圓體(P)" panose="020F0800000000000000" pitchFamily="34" charset="-120"/>
              <a:ea typeface="華康中特圓體(P)" panose="020F0800000000000000" pitchFamily="34" charset="-120"/>
            </a:endParaRPr>
          </a:p>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炸醬麵</a:t>
            </a:r>
          </a:p>
        </p:txBody>
      </p:sp>
      <p:sp>
        <p:nvSpPr>
          <p:cNvPr id="6" name="矩形 5">
            <a:extLst>
              <a:ext uri="{FF2B5EF4-FFF2-40B4-BE49-F238E27FC236}">
                <a16:creationId xmlns:a16="http://schemas.microsoft.com/office/drawing/2014/main" id="{12482B9F-E979-DEAE-E26D-15467B4B620C}"/>
              </a:ext>
            </a:extLst>
          </p:cNvPr>
          <p:cNvSpPr/>
          <p:nvPr/>
        </p:nvSpPr>
        <p:spPr>
          <a:xfrm>
            <a:off x="111316" y="3719882"/>
            <a:ext cx="1431235" cy="79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八方雲集</a:t>
            </a:r>
            <a:endParaRPr lang="en-US" altLang="zh-TW" sz="2400" dirty="0">
              <a:solidFill>
                <a:schemeClr val="bg2">
                  <a:lumMod val="75000"/>
                </a:schemeClr>
              </a:solidFill>
              <a:latin typeface="華康中特圓體(P)" panose="020F0800000000000000" pitchFamily="34" charset="-120"/>
              <a:ea typeface="華康中特圓體(P)" panose="020F0800000000000000" pitchFamily="34" charset="-120"/>
            </a:endParaRPr>
          </a:p>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炸醬麵</a:t>
            </a:r>
          </a:p>
        </p:txBody>
      </p:sp>
      <p:sp>
        <p:nvSpPr>
          <p:cNvPr id="11" name="橢圓 10">
            <a:extLst>
              <a:ext uri="{FF2B5EF4-FFF2-40B4-BE49-F238E27FC236}">
                <a16:creationId xmlns:a16="http://schemas.microsoft.com/office/drawing/2014/main" id="{C352908E-D2B7-83B6-EB13-9AB2067BBF1A}"/>
              </a:ext>
            </a:extLst>
          </p:cNvPr>
          <p:cNvSpPr/>
          <p:nvPr/>
        </p:nvSpPr>
        <p:spPr>
          <a:xfrm>
            <a:off x="1810245" y="1189841"/>
            <a:ext cx="1648569" cy="802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炸醬麵</a:t>
            </a:r>
          </a:p>
        </p:txBody>
      </p:sp>
      <p:sp>
        <p:nvSpPr>
          <p:cNvPr id="12" name="橢圓 11">
            <a:extLst>
              <a:ext uri="{FF2B5EF4-FFF2-40B4-BE49-F238E27FC236}">
                <a16:creationId xmlns:a16="http://schemas.microsoft.com/office/drawing/2014/main" id="{51AB275F-4F22-D0C0-6CF4-FC11C47A7E15}"/>
              </a:ext>
            </a:extLst>
          </p:cNvPr>
          <p:cNvSpPr/>
          <p:nvPr/>
        </p:nvSpPr>
        <p:spPr>
          <a:xfrm>
            <a:off x="1810245" y="2189563"/>
            <a:ext cx="1648569" cy="802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維力</a:t>
            </a:r>
          </a:p>
        </p:txBody>
      </p:sp>
      <p:sp>
        <p:nvSpPr>
          <p:cNvPr id="13" name="橢圓 12">
            <a:extLst>
              <a:ext uri="{FF2B5EF4-FFF2-40B4-BE49-F238E27FC236}">
                <a16:creationId xmlns:a16="http://schemas.microsoft.com/office/drawing/2014/main" id="{E972D90E-3506-B10A-A6B9-B8B7A821521B}"/>
              </a:ext>
            </a:extLst>
          </p:cNvPr>
          <p:cNvSpPr/>
          <p:nvPr/>
        </p:nvSpPr>
        <p:spPr>
          <a:xfrm>
            <a:off x="1810245" y="3259750"/>
            <a:ext cx="1648569" cy="802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bg2">
                    <a:lumMod val="75000"/>
                  </a:schemeClr>
                </a:solidFill>
                <a:latin typeface="華康中特圓體(P)" panose="020F0800000000000000" pitchFamily="34" charset="-120"/>
                <a:ea typeface="華康中特圓體(P)" panose="020F0800000000000000" pitchFamily="34" charset="-120"/>
              </a:rPr>
              <a:t>八方雲集</a:t>
            </a:r>
          </a:p>
        </p:txBody>
      </p:sp>
      <p:sp>
        <p:nvSpPr>
          <p:cNvPr id="14" name="橢圓 13">
            <a:extLst>
              <a:ext uri="{FF2B5EF4-FFF2-40B4-BE49-F238E27FC236}">
                <a16:creationId xmlns:a16="http://schemas.microsoft.com/office/drawing/2014/main" id="{3AB96580-FBE7-1CB8-41AA-6AEE543EF2F1}"/>
              </a:ext>
            </a:extLst>
          </p:cNvPr>
          <p:cNvSpPr/>
          <p:nvPr/>
        </p:nvSpPr>
        <p:spPr>
          <a:xfrm>
            <a:off x="1810245" y="4259472"/>
            <a:ext cx="1648569" cy="802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炸醬麵</a:t>
            </a:r>
          </a:p>
        </p:txBody>
      </p:sp>
      <p:sp>
        <p:nvSpPr>
          <p:cNvPr id="38" name="矩形 37">
            <a:extLst>
              <a:ext uri="{FF2B5EF4-FFF2-40B4-BE49-F238E27FC236}">
                <a16:creationId xmlns:a16="http://schemas.microsoft.com/office/drawing/2014/main" id="{EAC967C4-6E1C-FA3B-19F7-ABA8BE92EC29}"/>
              </a:ext>
            </a:extLst>
          </p:cNvPr>
          <p:cNvSpPr/>
          <p:nvPr/>
        </p:nvSpPr>
        <p:spPr>
          <a:xfrm>
            <a:off x="5797315" y="1571526"/>
            <a:ext cx="1168160" cy="841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C199010</a:t>
            </a:r>
          </a:p>
          <a:p>
            <a:pPr algn="ct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a:t>
            </a:r>
            <a:r>
              <a:rPr lang="zh-TW" altLang="en-US" dirty="0">
                <a:solidFill>
                  <a:schemeClr val="bg2">
                    <a:lumMod val="75000"/>
                  </a:schemeClr>
                </a:solidFill>
                <a:latin typeface="華康中特圓體(P)" panose="020F0800000000000000" pitchFamily="34" charset="-120"/>
                <a:ea typeface="華康中特圓體(P)" panose="020F0800000000000000" pitchFamily="34" charset="-120"/>
              </a:rPr>
              <a:t>麵條類食品製造業</a:t>
            </a: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a:t>
            </a:r>
            <a:endParaRPr lang="zh-TW" altLang="en-US" dirty="0">
              <a:solidFill>
                <a:schemeClr val="bg2">
                  <a:lumMod val="75000"/>
                </a:schemeClr>
              </a:solidFill>
              <a:latin typeface="華康中特圓體(P)" panose="020F0800000000000000" pitchFamily="34" charset="-120"/>
              <a:ea typeface="華康中特圓體(P)" panose="020F0800000000000000" pitchFamily="34" charset="-120"/>
            </a:endParaRPr>
          </a:p>
        </p:txBody>
      </p:sp>
      <p:sp>
        <p:nvSpPr>
          <p:cNvPr id="39" name="矩形 38">
            <a:extLst>
              <a:ext uri="{FF2B5EF4-FFF2-40B4-BE49-F238E27FC236}">
                <a16:creationId xmlns:a16="http://schemas.microsoft.com/office/drawing/2014/main" id="{BC040C6A-E18F-0834-1C3C-1AEF2B7021E2}"/>
              </a:ext>
            </a:extLst>
          </p:cNvPr>
          <p:cNvSpPr/>
          <p:nvPr/>
        </p:nvSpPr>
        <p:spPr>
          <a:xfrm>
            <a:off x="5827753" y="3777422"/>
            <a:ext cx="1137722" cy="819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F501060</a:t>
            </a:r>
          </a:p>
          <a:p>
            <a:pPr algn="ct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a:t>
            </a:r>
            <a:r>
              <a:rPr lang="zh-TW" altLang="en-US" dirty="0">
                <a:solidFill>
                  <a:schemeClr val="bg2">
                    <a:lumMod val="75000"/>
                  </a:schemeClr>
                </a:solidFill>
                <a:latin typeface="華康中特圓體(P)" panose="020F0800000000000000" pitchFamily="34" charset="-120"/>
                <a:ea typeface="華康中特圓體(P)" panose="020F0800000000000000" pitchFamily="34" charset="-120"/>
              </a:rPr>
              <a:t>餐館業</a:t>
            </a:r>
            <a:r>
              <a:rPr lang="en-US" altLang="zh-TW" dirty="0">
                <a:solidFill>
                  <a:schemeClr val="bg2">
                    <a:lumMod val="75000"/>
                  </a:schemeClr>
                </a:solidFill>
                <a:latin typeface="華康中特圓體(P)" panose="020F0800000000000000" pitchFamily="34" charset="-120"/>
                <a:ea typeface="華康中特圓體(P)" panose="020F0800000000000000" pitchFamily="34" charset="-120"/>
              </a:rPr>
              <a:t>)</a:t>
            </a:r>
            <a:endParaRPr lang="zh-TW" altLang="en-US" dirty="0">
              <a:solidFill>
                <a:schemeClr val="bg2">
                  <a:lumMod val="75000"/>
                </a:schemeClr>
              </a:solidFill>
              <a:latin typeface="華康中特圓體(P)" panose="020F0800000000000000" pitchFamily="34" charset="-120"/>
              <a:ea typeface="華康中特圓體(P)" panose="020F0800000000000000" pitchFamily="34" charset="-120"/>
            </a:endParaRPr>
          </a:p>
        </p:txBody>
      </p:sp>
      <p:cxnSp>
        <p:nvCxnSpPr>
          <p:cNvPr id="43" name="直線接點 42">
            <a:extLst>
              <a:ext uri="{FF2B5EF4-FFF2-40B4-BE49-F238E27FC236}">
                <a16:creationId xmlns:a16="http://schemas.microsoft.com/office/drawing/2014/main" id="{86388A0C-CDF6-572E-F461-980991766E48}"/>
              </a:ext>
            </a:extLst>
          </p:cNvPr>
          <p:cNvCxnSpPr>
            <a:cxnSpLocks/>
            <a:stCxn id="11" idx="2"/>
            <a:endCxn id="5" idx="3"/>
          </p:cNvCxnSpPr>
          <p:nvPr/>
        </p:nvCxnSpPr>
        <p:spPr>
          <a:xfrm flipH="1">
            <a:off x="1542551" y="1591115"/>
            <a:ext cx="267694" cy="475052"/>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6" name="直線接點 45">
            <a:extLst>
              <a:ext uri="{FF2B5EF4-FFF2-40B4-BE49-F238E27FC236}">
                <a16:creationId xmlns:a16="http://schemas.microsoft.com/office/drawing/2014/main" id="{C614275C-436B-1EA6-EBBA-D6567AB89619}"/>
              </a:ext>
            </a:extLst>
          </p:cNvPr>
          <p:cNvCxnSpPr>
            <a:cxnSpLocks/>
            <a:stCxn id="5" idx="3"/>
            <a:endCxn id="12" idx="2"/>
          </p:cNvCxnSpPr>
          <p:nvPr/>
        </p:nvCxnSpPr>
        <p:spPr>
          <a:xfrm>
            <a:off x="1542551" y="2066167"/>
            <a:ext cx="267694" cy="52467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8" name="直線接點 47">
            <a:extLst>
              <a:ext uri="{FF2B5EF4-FFF2-40B4-BE49-F238E27FC236}">
                <a16:creationId xmlns:a16="http://schemas.microsoft.com/office/drawing/2014/main" id="{E2713241-B596-2449-D87A-D9DEB1C9703B}"/>
              </a:ext>
            </a:extLst>
          </p:cNvPr>
          <p:cNvCxnSpPr>
            <a:cxnSpLocks/>
          </p:cNvCxnSpPr>
          <p:nvPr/>
        </p:nvCxnSpPr>
        <p:spPr>
          <a:xfrm>
            <a:off x="1542551" y="4134788"/>
            <a:ext cx="267694" cy="52467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9" name="直線接點 48">
            <a:extLst>
              <a:ext uri="{FF2B5EF4-FFF2-40B4-BE49-F238E27FC236}">
                <a16:creationId xmlns:a16="http://schemas.microsoft.com/office/drawing/2014/main" id="{F4241039-0EFB-1F35-AF63-288DC430BD8E}"/>
              </a:ext>
            </a:extLst>
          </p:cNvPr>
          <p:cNvCxnSpPr>
            <a:cxnSpLocks/>
          </p:cNvCxnSpPr>
          <p:nvPr/>
        </p:nvCxnSpPr>
        <p:spPr>
          <a:xfrm flipH="1">
            <a:off x="1543956" y="3659736"/>
            <a:ext cx="267694" cy="475052"/>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61" name="箭號: 五邊形 60">
            <a:extLst>
              <a:ext uri="{FF2B5EF4-FFF2-40B4-BE49-F238E27FC236}">
                <a16:creationId xmlns:a16="http://schemas.microsoft.com/office/drawing/2014/main" id="{CA0FD7F7-3FC2-36C0-D6EE-EA4ECD5BFB58}"/>
              </a:ext>
            </a:extLst>
          </p:cNvPr>
          <p:cNvSpPr/>
          <p:nvPr/>
        </p:nvSpPr>
        <p:spPr>
          <a:xfrm>
            <a:off x="7370695" y="1639239"/>
            <a:ext cx="1579767" cy="704712"/>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600" dirty="0">
                <a:solidFill>
                  <a:schemeClr val="bg2">
                    <a:lumMod val="75000"/>
                  </a:schemeClr>
                </a:solidFill>
                <a:latin typeface="華康中特圓體(P)" panose="020F0800000000000000" pitchFamily="34" charset="-120"/>
                <a:ea typeface="華康中特圓體(P)" panose="020F0800000000000000" pitchFamily="34" charset="-120"/>
              </a:rPr>
              <a:t>泡麵、罐頭類</a:t>
            </a:r>
          </a:p>
        </p:txBody>
      </p:sp>
      <p:sp>
        <p:nvSpPr>
          <p:cNvPr id="62" name="箭號: 五邊形 61">
            <a:extLst>
              <a:ext uri="{FF2B5EF4-FFF2-40B4-BE49-F238E27FC236}">
                <a16:creationId xmlns:a16="http://schemas.microsoft.com/office/drawing/2014/main" id="{EA6FB784-03B1-28B1-F976-1E5DB5A9BEEC}"/>
              </a:ext>
            </a:extLst>
          </p:cNvPr>
          <p:cNvSpPr/>
          <p:nvPr/>
        </p:nvSpPr>
        <p:spPr>
          <a:xfrm>
            <a:off x="7368100" y="3834963"/>
            <a:ext cx="1579767" cy="704712"/>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1800" dirty="0">
                <a:solidFill>
                  <a:srgbClr val="FF0000"/>
                </a:solidFill>
                <a:latin typeface="華康中特圓體(P)" panose="020F0800000000000000" pitchFamily="34" charset="-120"/>
                <a:ea typeface="華康中特圓體(P)" panose="020F0800000000000000" pitchFamily="34" charset="-120"/>
              </a:rPr>
              <a:t>生鮮食品</a:t>
            </a:r>
            <a:endParaRPr lang="en-US" altLang="zh-TW" sz="1800" dirty="0">
              <a:solidFill>
                <a:srgbClr val="FF0000"/>
              </a:solidFill>
              <a:latin typeface="華康中特圓體(P)" panose="020F0800000000000000" pitchFamily="34" charset="-120"/>
              <a:ea typeface="華康中特圓體(P)" panose="020F0800000000000000" pitchFamily="34" charset="-120"/>
            </a:endParaRPr>
          </a:p>
          <a:p>
            <a:pPr algn="ctr"/>
            <a:r>
              <a:rPr lang="zh-TW" altLang="en-US" sz="1800" dirty="0">
                <a:solidFill>
                  <a:schemeClr val="bg2">
                    <a:lumMod val="75000"/>
                  </a:schemeClr>
                </a:solidFill>
                <a:latin typeface="華康中特圓體(P)" panose="020F0800000000000000" pitchFamily="34" charset="-120"/>
                <a:ea typeface="華康中特圓體(P)" panose="020F0800000000000000" pitchFamily="34" charset="-120"/>
              </a:rPr>
              <a:t>無法分享</a:t>
            </a:r>
          </a:p>
        </p:txBody>
      </p:sp>
      <p:cxnSp>
        <p:nvCxnSpPr>
          <p:cNvPr id="1027" name="直線單箭頭接點 1026">
            <a:extLst>
              <a:ext uri="{FF2B5EF4-FFF2-40B4-BE49-F238E27FC236}">
                <a16:creationId xmlns:a16="http://schemas.microsoft.com/office/drawing/2014/main" id="{45F67F34-4482-765E-F808-4643F0660D15}"/>
              </a:ext>
            </a:extLst>
          </p:cNvPr>
          <p:cNvCxnSpPr>
            <a:cxnSpLocks/>
            <a:stCxn id="38" idx="3"/>
            <a:endCxn id="61" idx="1"/>
          </p:cNvCxnSpPr>
          <p:nvPr/>
        </p:nvCxnSpPr>
        <p:spPr>
          <a:xfrm flipV="1">
            <a:off x="6965475" y="1991595"/>
            <a:ext cx="405220" cy="794"/>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031" name="直線單箭頭接點 1030">
            <a:extLst>
              <a:ext uri="{FF2B5EF4-FFF2-40B4-BE49-F238E27FC236}">
                <a16:creationId xmlns:a16="http://schemas.microsoft.com/office/drawing/2014/main" id="{06D61B36-E919-F718-D019-C9AC7689243F}"/>
              </a:ext>
            </a:extLst>
          </p:cNvPr>
          <p:cNvCxnSpPr>
            <a:cxnSpLocks/>
            <a:stCxn id="39" idx="3"/>
            <a:endCxn id="62" idx="1"/>
          </p:cNvCxnSpPr>
          <p:nvPr/>
        </p:nvCxnSpPr>
        <p:spPr>
          <a:xfrm>
            <a:off x="6965475" y="4187319"/>
            <a:ext cx="402625"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041" name="矩形 1040">
            <a:extLst>
              <a:ext uri="{FF2B5EF4-FFF2-40B4-BE49-F238E27FC236}">
                <a16:creationId xmlns:a16="http://schemas.microsoft.com/office/drawing/2014/main" id="{072712DF-8944-B52B-DBFC-E7CA42A4EDAA}"/>
              </a:ext>
            </a:extLst>
          </p:cNvPr>
          <p:cNvSpPr/>
          <p:nvPr/>
        </p:nvSpPr>
        <p:spPr>
          <a:xfrm>
            <a:off x="3798954" y="1216554"/>
            <a:ext cx="1425092" cy="37212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400" dirty="0">
                <a:solidFill>
                  <a:schemeClr val="bg2">
                    <a:lumMod val="75000"/>
                  </a:schemeClr>
                </a:solidFill>
                <a:latin typeface="華康中特圓體(P)" panose="020F0800000000000000" pitchFamily="34" charset="-120"/>
                <a:ea typeface="華康中特圓體(P)" panose="020F0800000000000000" pitchFamily="34" charset="-120"/>
              </a:rPr>
              <a:t>自然語言理解處理</a:t>
            </a:r>
            <a:endParaRPr lang="en-US" altLang="zh-TW" sz="2400" dirty="0">
              <a:solidFill>
                <a:schemeClr val="bg2">
                  <a:lumMod val="75000"/>
                </a:schemeClr>
              </a:solidFill>
              <a:latin typeface="華康中特圓體(P)" panose="020F0800000000000000" pitchFamily="34" charset="-120"/>
              <a:ea typeface="華康中特圓體(P)" panose="020F0800000000000000" pitchFamily="34" charset="-120"/>
            </a:endParaRPr>
          </a:p>
        </p:txBody>
      </p:sp>
      <p:pic>
        <p:nvPicPr>
          <p:cNvPr id="1038" name="Picture 4" descr="經濟部商業司｜數位時代BusinessNext">
            <a:extLst>
              <a:ext uri="{FF2B5EF4-FFF2-40B4-BE49-F238E27FC236}">
                <a16:creationId xmlns:a16="http://schemas.microsoft.com/office/drawing/2014/main" id="{C74538E6-EBCA-9311-EC2F-DD52F4B726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72" t="18302" r="17565" b="8438"/>
          <a:stretch/>
        </p:blipFill>
        <p:spPr bwMode="auto">
          <a:xfrm>
            <a:off x="4017009" y="2507216"/>
            <a:ext cx="1118370" cy="1134739"/>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單箭頭接點 29">
            <a:extLst>
              <a:ext uri="{FF2B5EF4-FFF2-40B4-BE49-F238E27FC236}">
                <a16:creationId xmlns:a16="http://schemas.microsoft.com/office/drawing/2014/main" id="{1104BD20-2BB5-9602-6B6F-2B377228B36B}"/>
              </a:ext>
            </a:extLst>
          </p:cNvPr>
          <p:cNvCxnSpPr>
            <a:cxnSpLocks/>
            <a:stCxn id="12" idx="6"/>
            <a:endCxn id="1038" idx="1"/>
          </p:cNvCxnSpPr>
          <p:nvPr/>
        </p:nvCxnSpPr>
        <p:spPr>
          <a:xfrm>
            <a:off x="3458814" y="2590837"/>
            <a:ext cx="558195" cy="483749"/>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33" name="直線單箭頭接點 32">
            <a:extLst>
              <a:ext uri="{FF2B5EF4-FFF2-40B4-BE49-F238E27FC236}">
                <a16:creationId xmlns:a16="http://schemas.microsoft.com/office/drawing/2014/main" id="{468F2470-275C-1531-2A7B-B412357B5222}"/>
              </a:ext>
            </a:extLst>
          </p:cNvPr>
          <p:cNvCxnSpPr>
            <a:cxnSpLocks/>
            <a:stCxn id="13" idx="6"/>
            <a:endCxn id="1038" idx="1"/>
          </p:cNvCxnSpPr>
          <p:nvPr/>
        </p:nvCxnSpPr>
        <p:spPr>
          <a:xfrm flipV="1">
            <a:off x="3458814" y="3074586"/>
            <a:ext cx="558195" cy="586438"/>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048" name="直線單箭頭接點 1047">
            <a:extLst>
              <a:ext uri="{FF2B5EF4-FFF2-40B4-BE49-F238E27FC236}">
                <a16:creationId xmlns:a16="http://schemas.microsoft.com/office/drawing/2014/main" id="{263CB064-9AC5-22DD-DAFA-2BD3E579CF70}"/>
              </a:ext>
            </a:extLst>
          </p:cNvPr>
          <p:cNvCxnSpPr>
            <a:cxnSpLocks/>
          </p:cNvCxnSpPr>
          <p:nvPr/>
        </p:nvCxnSpPr>
        <p:spPr>
          <a:xfrm>
            <a:off x="3482756" y="1591115"/>
            <a:ext cx="327255" cy="658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050" name="直線單箭頭接點 1049">
            <a:extLst>
              <a:ext uri="{FF2B5EF4-FFF2-40B4-BE49-F238E27FC236}">
                <a16:creationId xmlns:a16="http://schemas.microsoft.com/office/drawing/2014/main" id="{5A1172A7-E436-264D-1156-025F721E1B3C}"/>
              </a:ext>
            </a:extLst>
          </p:cNvPr>
          <p:cNvCxnSpPr>
            <a:cxnSpLocks/>
          </p:cNvCxnSpPr>
          <p:nvPr/>
        </p:nvCxnSpPr>
        <p:spPr>
          <a:xfrm>
            <a:off x="3479469" y="4663217"/>
            <a:ext cx="330542" cy="658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040" name="文字方塊 1039">
            <a:extLst>
              <a:ext uri="{FF2B5EF4-FFF2-40B4-BE49-F238E27FC236}">
                <a16:creationId xmlns:a16="http://schemas.microsoft.com/office/drawing/2014/main" id="{F9BAE18D-464B-127D-C245-137AD281B345}"/>
              </a:ext>
            </a:extLst>
          </p:cNvPr>
          <p:cNvSpPr txBox="1"/>
          <p:nvPr/>
        </p:nvSpPr>
        <p:spPr>
          <a:xfrm>
            <a:off x="3810011" y="3659736"/>
            <a:ext cx="1444650" cy="369332"/>
          </a:xfrm>
          <a:prstGeom prst="rect">
            <a:avLst/>
          </a:prstGeom>
          <a:noFill/>
        </p:spPr>
        <p:txBody>
          <a:bodyPr wrap="square">
            <a:spAutoFit/>
          </a:bodyPr>
          <a:lstStyle/>
          <a:p>
            <a:pPr algn="ctr"/>
            <a:r>
              <a:rPr lang="zh-TW" altLang="en-US" sz="900" dirty="0">
                <a:solidFill>
                  <a:schemeClr val="bg2">
                    <a:lumMod val="75000"/>
                  </a:schemeClr>
                </a:solidFill>
                <a:latin typeface="華康中特圓體(P)" panose="020F0800000000000000" pitchFamily="34" charset="-120"/>
                <a:ea typeface="華康中特圓體(P)" panose="020F0800000000000000" pitchFamily="34" charset="-120"/>
                <a:cs typeface="+mn-cs"/>
                <a:hlinkClick r:id="rId9">
                  <a:extLst>
                    <a:ext uri="{A12FA001-AC4F-418D-AE19-62706E023703}">
                      <ahyp:hlinkClr xmlns:ahyp="http://schemas.microsoft.com/office/drawing/2018/hyperlinkcolor" val="tx"/>
                    </a:ext>
                  </a:extLst>
                </a:hlinkClick>
              </a:rPr>
              <a:t>https://gcis.nat.gov.tw/mainNew/index.jsp</a:t>
            </a:r>
            <a:endParaRPr lang="zh-TW" altLang="en-US" sz="900" dirty="0">
              <a:solidFill>
                <a:schemeClr val="bg2">
                  <a:lumMod val="75000"/>
                </a:schemeClr>
              </a:solidFill>
              <a:latin typeface="華康中特圓體(P)" panose="020F0800000000000000" pitchFamily="34" charset="-120"/>
              <a:ea typeface="華康中特圓體(P)" panose="020F0800000000000000" pitchFamily="34" charset="-120"/>
              <a:cs typeface="+mn-cs"/>
            </a:endParaRPr>
          </a:p>
        </p:txBody>
      </p:sp>
      <p:cxnSp>
        <p:nvCxnSpPr>
          <p:cNvPr id="7" name="直線單箭頭接點 6">
            <a:extLst>
              <a:ext uri="{FF2B5EF4-FFF2-40B4-BE49-F238E27FC236}">
                <a16:creationId xmlns:a16="http://schemas.microsoft.com/office/drawing/2014/main" id="{77B6D9D7-DACF-9DE9-1731-21CD7DE7AE95}"/>
              </a:ext>
            </a:extLst>
          </p:cNvPr>
          <p:cNvCxnSpPr>
            <a:cxnSpLocks/>
            <a:endCxn id="38" idx="1"/>
          </p:cNvCxnSpPr>
          <p:nvPr/>
        </p:nvCxnSpPr>
        <p:spPr>
          <a:xfrm>
            <a:off x="5225336" y="1992389"/>
            <a:ext cx="571979"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0" name="直線單箭頭接點 9">
            <a:extLst>
              <a:ext uri="{FF2B5EF4-FFF2-40B4-BE49-F238E27FC236}">
                <a16:creationId xmlns:a16="http://schemas.microsoft.com/office/drawing/2014/main" id="{4390833F-2DAE-C684-2726-1CFAFA6845BA}"/>
              </a:ext>
            </a:extLst>
          </p:cNvPr>
          <p:cNvCxnSpPr>
            <a:cxnSpLocks/>
            <a:endCxn id="39" idx="1"/>
          </p:cNvCxnSpPr>
          <p:nvPr/>
        </p:nvCxnSpPr>
        <p:spPr>
          <a:xfrm flipV="1">
            <a:off x="5225336" y="4187319"/>
            <a:ext cx="602417" cy="955"/>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53422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3"/>
          <p:cNvSpPr/>
          <p:nvPr/>
        </p:nvSpPr>
        <p:spPr>
          <a:xfrm>
            <a:off x="3885450" y="1542225"/>
            <a:ext cx="1373100" cy="1373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3"/>
          <p:cNvSpPr txBox="1">
            <a:spLocks noGrp="1"/>
          </p:cNvSpPr>
          <p:nvPr>
            <p:ph type="title"/>
          </p:nvPr>
        </p:nvSpPr>
        <p:spPr>
          <a:xfrm>
            <a:off x="713250" y="3091500"/>
            <a:ext cx="7717500" cy="841800"/>
          </a:xfrm>
          <a:prstGeom prst="rect">
            <a:avLst/>
          </a:prstGeom>
          <a:noFill/>
          <a:ln>
            <a:noFill/>
          </a:ln>
        </p:spPr>
        <p:txBody>
          <a:bodyPr spcFirstLastPara="1" wrap="square" lIns="91425" tIns="91425" rIns="91425" bIns="91425" anchor="ctr" anchorCtr="0">
            <a:noAutofit/>
          </a:bodyPr>
          <a:lstStyle/>
          <a:p>
            <a:r>
              <a:rPr lang="zh-TW" altLang="en-US" b="1" dirty="0">
                <a:latin typeface="源泉圓體 B" panose="020B0800000000000000" pitchFamily="34" charset="-120"/>
                <a:ea typeface="源泉圓體 B" panose="020B0800000000000000" pitchFamily="34" charset="-120"/>
                <a:sym typeface="Microsoft JhengHei"/>
              </a:rPr>
              <a:t>使用技術</a:t>
            </a:r>
            <a:endParaRPr b="1" dirty="0">
              <a:latin typeface="源泉圓體 B" panose="020B0800000000000000" pitchFamily="34" charset="-120"/>
              <a:ea typeface="源泉圓體 B" panose="020B0800000000000000" pitchFamily="34" charset="-120"/>
            </a:endParaRPr>
          </a:p>
        </p:txBody>
      </p:sp>
      <p:sp>
        <p:nvSpPr>
          <p:cNvPr id="285" name="Google Shape;285;p13"/>
          <p:cNvSpPr txBox="1">
            <a:spLocks noGrp="1"/>
          </p:cNvSpPr>
          <p:nvPr>
            <p:ph type="title" idx="2"/>
          </p:nvPr>
        </p:nvSpPr>
        <p:spPr>
          <a:xfrm>
            <a:off x="3583350" y="1796246"/>
            <a:ext cx="1977300" cy="102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zh-TW" b="1">
                <a:solidFill>
                  <a:schemeClr val="dk1"/>
                </a:solidFill>
                <a:latin typeface="Source Serif Pro"/>
                <a:ea typeface="Source Serif Pro"/>
                <a:cs typeface="Source Serif Pro"/>
                <a:sym typeface="Source Serif Pro"/>
              </a:rPr>
              <a:t>03</a:t>
            </a:r>
            <a:endParaRPr b="1">
              <a:solidFill>
                <a:schemeClr val="dk1"/>
              </a:solidFill>
              <a:latin typeface="Source Serif Pro"/>
              <a:ea typeface="Source Serif Pro"/>
              <a:cs typeface="Source Serif Pro"/>
              <a:sym typeface="Source Serif Pro"/>
            </a:endParaRPr>
          </a:p>
        </p:txBody>
      </p:sp>
      <p:sp>
        <p:nvSpPr>
          <p:cNvPr id="286" name="Google Shape;28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18</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19</a:t>
            </a:fld>
            <a:endParaRPr/>
          </a:p>
        </p:txBody>
      </p:sp>
      <p:sp>
        <p:nvSpPr>
          <p:cNvPr id="292" name="Google Shape;292;p14"/>
          <p:cNvSpPr txBox="1">
            <a:spLocks noGrp="1"/>
          </p:cNvSpPr>
          <p:nvPr>
            <p:ph type="title"/>
          </p:nvPr>
        </p:nvSpPr>
        <p:spPr>
          <a:xfrm>
            <a:off x="713250" y="461562"/>
            <a:ext cx="7717500" cy="572700"/>
          </a:xfrm>
          <a:prstGeom prst="rect">
            <a:avLst/>
          </a:prstGeom>
          <a:noFill/>
          <a:ln>
            <a:noFill/>
          </a:ln>
        </p:spPr>
        <p:txBody>
          <a:bodyPr spcFirstLastPara="1" wrap="square" lIns="91425" tIns="91425" rIns="91425" bIns="91425" anchor="ctr" anchorCtr="0">
            <a:noAutofit/>
          </a:bodyPr>
          <a:lstStyle/>
          <a:p>
            <a:r>
              <a:rPr lang="zh-TW" altLang="en-US" b="1" dirty="0">
                <a:latin typeface="源泉圓體 B" panose="020B0800000000000000" pitchFamily="34" charset="-120"/>
                <a:ea typeface="源泉圓體 B" panose="020B0800000000000000" pitchFamily="34" charset="-120"/>
                <a:sym typeface="Microsoft JhengHei"/>
              </a:rPr>
              <a:t>系統開發工具與技術</a:t>
            </a:r>
            <a:endParaRPr b="1" dirty="0">
              <a:latin typeface="源泉圓體 B" panose="020B0800000000000000" pitchFamily="34" charset="-120"/>
              <a:ea typeface="源泉圓體 B" panose="020B0800000000000000" pitchFamily="34" charset="-120"/>
            </a:endParaRPr>
          </a:p>
        </p:txBody>
      </p:sp>
      <p:grpSp>
        <p:nvGrpSpPr>
          <p:cNvPr id="293" name="Google Shape;293;p14"/>
          <p:cNvGrpSpPr/>
          <p:nvPr/>
        </p:nvGrpSpPr>
        <p:grpSpPr>
          <a:xfrm>
            <a:off x="5660940" y="3511809"/>
            <a:ext cx="2667000" cy="1210731"/>
            <a:chOff x="328076" y="3750730"/>
            <a:chExt cx="2667000" cy="1210731"/>
          </a:xfrm>
        </p:grpSpPr>
        <p:sp>
          <p:nvSpPr>
            <p:cNvPr id="294" name="Google Shape;294;p14"/>
            <p:cNvSpPr/>
            <p:nvPr/>
          </p:nvSpPr>
          <p:spPr>
            <a:xfrm>
              <a:off x="467615" y="3750730"/>
              <a:ext cx="2509442" cy="1210731"/>
            </a:xfrm>
            <a:prstGeom prst="roundRect">
              <a:avLst>
                <a:gd name="adj" fmla="val 16667"/>
              </a:avLst>
            </a:prstGeom>
            <a:solidFill>
              <a:schemeClr val="accent1"/>
            </a:solidFill>
            <a:ln w="25400" cap="flat" cmpd="sng">
              <a:solidFill>
                <a:srgbClr val="989E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5" name="Google Shape;295;p14" descr="2021國土測繪圖資GIS專題應用競賽"/>
            <p:cNvPicPr preferRelativeResize="0"/>
            <p:nvPr/>
          </p:nvPicPr>
          <p:blipFill rotWithShape="1">
            <a:blip r:embed="rId3">
              <a:alphaModFix/>
            </a:blip>
            <a:srcRect/>
            <a:stretch/>
          </p:blipFill>
          <p:spPr>
            <a:xfrm>
              <a:off x="328076" y="3803819"/>
              <a:ext cx="2667000" cy="1047750"/>
            </a:xfrm>
            <a:prstGeom prst="rect">
              <a:avLst/>
            </a:prstGeom>
            <a:noFill/>
            <a:ln>
              <a:noFill/>
            </a:ln>
          </p:spPr>
        </p:pic>
      </p:grpSp>
      <p:grpSp>
        <p:nvGrpSpPr>
          <p:cNvPr id="296" name="Google Shape;296;p14"/>
          <p:cNvGrpSpPr/>
          <p:nvPr/>
        </p:nvGrpSpPr>
        <p:grpSpPr>
          <a:xfrm>
            <a:off x="579328" y="1817272"/>
            <a:ext cx="4870272" cy="2421934"/>
            <a:chOff x="464457" y="1179966"/>
            <a:chExt cx="4513943" cy="2421934"/>
          </a:xfrm>
        </p:grpSpPr>
        <p:sp>
          <p:nvSpPr>
            <p:cNvPr id="297" name="Google Shape;297;p14"/>
            <p:cNvSpPr/>
            <p:nvPr/>
          </p:nvSpPr>
          <p:spPr>
            <a:xfrm>
              <a:off x="464457" y="1179966"/>
              <a:ext cx="4513943" cy="2421934"/>
            </a:xfrm>
            <a:prstGeom prst="roundRect">
              <a:avLst>
                <a:gd name="adj" fmla="val 16667"/>
              </a:avLst>
            </a:prstGeom>
            <a:solidFill>
              <a:schemeClr val="accent1"/>
            </a:solidFill>
            <a:ln w="25400" cap="flat" cmpd="sng">
              <a:solidFill>
                <a:srgbClr val="989E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8" name="Google Shape;298;p14"/>
            <p:cNvPicPr preferRelativeResize="0"/>
            <p:nvPr/>
          </p:nvPicPr>
          <p:blipFill rotWithShape="1">
            <a:blip r:embed="rId4">
              <a:alphaModFix/>
            </a:blip>
            <a:srcRect/>
            <a:stretch/>
          </p:blipFill>
          <p:spPr>
            <a:xfrm>
              <a:off x="2905091" y="2698220"/>
              <a:ext cx="1272273" cy="687135"/>
            </a:xfrm>
            <a:prstGeom prst="rect">
              <a:avLst/>
            </a:prstGeom>
            <a:noFill/>
            <a:ln>
              <a:noFill/>
            </a:ln>
          </p:spPr>
        </p:pic>
        <p:pic>
          <p:nvPicPr>
            <p:cNvPr id="300" name="Google Shape;300;p14" descr="CSS - Wikipedia"/>
            <p:cNvPicPr preferRelativeResize="0"/>
            <p:nvPr/>
          </p:nvPicPr>
          <p:blipFill rotWithShape="1">
            <a:blip r:embed="rId5">
              <a:alphaModFix/>
            </a:blip>
            <a:srcRect/>
            <a:stretch/>
          </p:blipFill>
          <p:spPr>
            <a:xfrm>
              <a:off x="1691801" y="1406660"/>
              <a:ext cx="788698" cy="1112487"/>
            </a:xfrm>
            <a:prstGeom prst="rect">
              <a:avLst/>
            </a:prstGeom>
            <a:noFill/>
            <a:ln>
              <a:noFill/>
            </a:ln>
          </p:spPr>
        </p:pic>
        <p:pic>
          <p:nvPicPr>
            <p:cNvPr id="301" name="Google Shape;301;p14" descr="HTML - Wikipedia"/>
            <p:cNvPicPr preferRelativeResize="0"/>
            <p:nvPr/>
          </p:nvPicPr>
          <p:blipFill rotWithShape="1">
            <a:blip r:embed="rId6">
              <a:alphaModFix/>
            </a:blip>
            <a:srcRect/>
            <a:stretch/>
          </p:blipFill>
          <p:spPr>
            <a:xfrm>
              <a:off x="579330" y="1423118"/>
              <a:ext cx="1082246" cy="1082246"/>
            </a:xfrm>
            <a:prstGeom prst="rect">
              <a:avLst/>
            </a:prstGeom>
            <a:noFill/>
            <a:ln>
              <a:noFill/>
            </a:ln>
          </p:spPr>
        </p:pic>
        <p:pic>
          <p:nvPicPr>
            <p:cNvPr id="302" name="Google Shape;302;p14" descr="Learn Bootstrap Tutorial - JavaTpoint"/>
            <p:cNvPicPr preferRelativeResize="0"/>
            <p:nvPr/>
          </p:nvPicPr>
          <p:blipFill rotWithShape="1">
            <a:blip r:embed="rId7">
              <a:alphaModFix/>
            </a:blip>
            <a:srcRect b="28301"/>
            <a:stretch/>
          </p:blipFill>
          <p:spPr>
            <a:xfrm>
              <a:off x="3448871" y="1517100"/>
              <a:ext cx="1345310" cy="964576"/>
            </a:xfrm>
            <a:prstGeom prst="rect">
              <a:avLst/>
            </a:prstGeom>
            <a:noFill/>
            <a:ln>
              <a:noFill/>
            </a:ln>
          </p:spPr>
        </p:pic>
        <p:pic>
          <p:nvPicPr>
            <p:cNvPr id="304" name="Google Shape;304;p14" descr="jQuery &amp; javascript 彙整- VECTOR COOL 威得數位行銷"/>
            <p:cNvPicPr preferRelativeResize="0"/>
            <p:nvPr/>
          </p:nvPicPr>
          <p:blipFill rotWithShape="1">
            <a:blip r:embed="rId8">
              <a:alphaModFix/>
            </a:blip>
            <a:srcRect/>
            <a:stretch/>
          </p:blipFill>
          <p:spPr>
            <a:xfrm>
              <a:off x="2480499" y="1348729"/>
              <a:ext cx="1210731" cy="1210731"/>
            </a:xfrm>
            <a:prstGeom prst="rect">
              <a:avLst/>
            </a:prstGeom>
            <a:noFill/>
            <a:ln>
              <a:noFill/>
            </a:ln>
          </p:spPr>
        </p:pic>
      </p:grpSp>
      <p:sp>
        <p:nvSpPr>
          <p:cNvPr id="305" name="Google Shape;305;p14"/>
          <p:cNvSpPr/>
          <p:nvPr/>
        </p:nvSpPr>
        <p:spPr>
          <a:xfrm>
            <a:off x="1202072" y="1290405"/>
            <a:ext cx="3268453"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zh-TW"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rPr>
              <a:t>開發設計的互動式網站</a:t>
            </a:r>
            <a:endParaRPr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endParaRPr>
          </a:p>
        </p:txBody>
      </p:sp>
      <p:sp>
        <p:nvSpPr>
          <p:cNvPr id="306" name="Google Shape;306;p14"/>
          <p:cNvSpPr/>
          <p:nvPr/>
        </p:nvSpPr>
        <p:spPr>
          <a:xfrm>
            <a:off x="5550118" y="3048382"/>
            <a:ext cx="3010161"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zh-TW"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rPr>
              <a:t>進行物資查詢、瀏覽</a:t>
            </a:r>
            <a:endParaRPr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endParaRPr>
          </a:p>
        </p:txBody>
      </p:sp>
      <p:grpSp>
        <p:nvGrpSpPr>
          <p:cNvPr id="307" name="Google Shape;307;p14"/>
          <p:cNvGrpSpPr/>
          <p:nvPr/>
        </p:nvGrpSpPr>
        <p:grpSpPr>
          <a:xfrm>
            <a:off x="1287108" y="1689232"/>
            <a:ext cx="6962053" cy="2337388"/>
            <a:chOff x="1699086" y="1507224"/>
            <a:chExt cx="6962053" cy="2337388"/>
          </a:xfrm>
        </p:grpSpPr>
        <p:sp>
          <p:nvSpPr>
            <p:cNvPr id="308" name="Google Shape;308;p14"/>
            <p:cNvSpPr/>
            <p:nvPr/>
          </p:nvSpPr>
          <p:spPr>
            <a:xfrm>
              <a:off x="6151697" y="1507224"/>
              <a:ext cx="2509442" cy="1210731"/>
            </a:xfrm>
            <a:prstGeom prst="roundRect">
              <a:avLst>
                <a:gd name="adj" fmla="val 16667"/>
              </a:avLst>
            </a:prstGeom>
            <a:solidFill>
              <a:schemeClr val="accent1"/>
            </a:solidFill>
            <a:ln w="25400" cap="flat" cmpd="sng">
              <a:solidFill>
                <a:srgbClr val="989E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9" name="Google Shape;309;p14" descr="MySQL - 維基百科，自由的百科全書"/>
            <p:cNvPicPr preferRelativeResize="0"/>
            <p:nvPr/>
          </p:nvPicPr>
          <p:blipFill rotWithShape="1">
            <a:blip r:embed="rId9">
              <a:alphaModFix/>
            </a:blip>
            <a:srcRect/>
            <a:stretch/>
          </p:blipFill>
          <p:spPr>
            <a:xfrm>
              <a:off x="1699086" y="3097186"/>
              <a:ext cx="1451508" cy="747426"/>
            </a:xfrm>
            <a:prstGeom prst="rect">
              <a:avLst/>
            </a:prstGeom>
            <a:noFill/>
            <a:ln>
              <a:noFill/>
            </a:ln>
          </p:spPr>
        </p:pic>
      </p:grpSp>
      <p:sp>
        <p:nvSpPr>
          <p:cNvPr id="310" name="Google Shape;310;p14"/>
          <p:cNvSpPr/>
          <p:nvPr/>
        </p:nvSpPr>
        <p:spPr>
          <a:xfrm>
            <a:off x="5238456" y="1204438"/>
            <a:ext cx="3633487"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zh-TW" altLang="en-US"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rPr>
              <a:t>自然語言理解處理</a:t>
            </a:r>
            <a:endParaRPr sz="2400" i="0" u="none" strike="noStrike" cap="none" dirty="0">
              <a:solidFill>
                <a:srgbClr val="000000"/>
              </a:solidFill>
              <a:latin typeface="華康中特圓體(P)" panose="020F0800000000000000" pitchFamily="34" charset="-120"/>
              <a:ea typeface="華康中特圓體(P)" panose="020F0800000000000000" pitchFamily="34" charset="-120"/>
              <a:cs typeface="Microsoft JhengHei"/>
              <a:sym typeface="Microsoft JhengHei"/>
            </a:endParaRPr>
          </a:p>
        </p:txBody>
      </p:sp>
      <p:pic>
        <p:nvPicPr>
          <p:cNvPr id="2" name="Picture 4" descr="經濟部商業司｜數位時代BusinessNext">
            <a:extLst>
              <a:ext uri="{FF2B5EF4-FFF2-40B4-BE49-F238E27FC236}">
                <a16:creationId xmlns:a16="http://schemas.microsoft.com/office/drawing/2014/main" id="{A6CE775B-697B-580A-B393-4196BEFB3C7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472" t="18302" r="17565" b="8438"/>
          <a:stretch/>
        </p:blipFill>
        <p:spPr bwMode="auto">
          <a:xfrm>
            <a:off x="7063949" y="1871165"/>
            <a:ext cx="848934" cy="8613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LP][Python] 英文自然語言處理的經典工具NLTK - Clay-Technology World">
            <a:extLst>
              <a:ext uri="{FF2B5EF4-FFF2-40B4-BE49-F238E27FC236}">
                <a16:creationId xmlns:a16="http://schemas.microsoft.com/office/drawing/2014/main" id="{EF5E094E-51B7-253C-AD6C-E968ABD3F1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4312" y="1752029"/>
            <a:ext cx="1010128" cy="1099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1"/>
        <p:cNvGrpSpPr/>
        <p:nvPr/>
      </p:nvGrpSpPr>
      <p:grpSpPr>
        <a:xfrm>
          <a:off x="0" y="0"/>
          <a:ext cx="0" cy="0"/>
          <a:chOff x="0" y="0"/>
          <a:chExt cx="0" cy="0"/>
        </a:xfrm>
      </p:grpSpPr>
      <p:sp>
        <p:nvSpPr>
          <p:cNvPr id="142" name="Google Shape;142;p2"/>
          <p:cNvSpPr txBox="1">
            <a:spLocks noGrp="1"/>
          </p:cNvSpPr>
          <p:nvPr>
            <p:ph type="title"/>
          </p:nvPr>
        </p:nvSpPr>
        <p:spPr>
          <a:xfrm>
            <a:off x="1813651" y="1474427"/>
            <a:ext cx="1228591" cy="256095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sz="8800" b="1" dirty="0">
                <a:latin typeface="源泉圓體 B" panose="020B0800000000000000" pitchFamily="34" charset="-120"/>
                <a:ea typeface="源泉圓體 B" panose="020B0800000000000000" pitchFamily="34" charset="-120"/>
                <a:cs typeface="Microsoft JhengHei"/>
                <a:sym typeface="Microsoft JhengHei"/>
              </a:rPr>
              <a:t>目錄</a:t>
            </a:r>
            <a:endParaRPr sz="8800" b="1" dirty="0">
              <a:latin typeface="源泉圓體 B" panose="020B0800000000000000" pitchFamily="34" charset="-120"/>
              <a:ea typeface="源泉圓體 B" panose="020B0800000000000000" pitchFamily="34" charset="-120"/>
            </a:endParaRPr>
          </a:p>
        </p:txBody>
      </p:sp>
      <p:sp>
        <p:nvSpPr>
          <p:cNvPr id="143" name="Google Shape;143;p2"/>
          <p:cNvSpPr txBox="1">
            <a:spLocks noGrp="1"/>
          </p:cNvSpPr>
          <p:nvPr>
            <p:ph type="subTitle" idx="1"/>
          </p:nvPr>
        </p:nvSpPr>
        <p:spPr>
          <a:xfrm>
            <a:off x="5523736" y="1205873"/>
            <a:ext cx="2604000" cy="407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zh-TW" sz="3200" dirty="0">
                <a:latin typeface="源泉圓體 B" panose="020B0800000000000000" pitchFamily="34" charset="-120"/>
                <a:ea typeface="源泉圓體 B" panose="020B0800000000000000" pitchFamily="34" charset="-120"/>
                <a:cs typeface="Microsoft JhengHei"/>
                <a:sym typeface="Microsoft JhengHei"/>
              </a:rPr>
              <a:t>研究動機</a:t>
            </a:r>
            <a:endParaRPr sz="3200" dirty="0">
              <a:latin typeface="源泉圓體 B" panose="020B0800000000000000" pitchFamily="34" charset="-120"/>
              <a:ea typeface="源泉圓體 B" panose="020B0800000000000000" pitchFamily="34" charset="-120"/>
              <a:cs typeface="Microsoft JhengHei"/>
              <a:sym typeface="Microsoft JhengHei"/>
            </a:endParaRPr>
          </a:p>
        </p:txBody>
      </p:sp>
      <p:sp>
        <p:nvSpPr>
          <p:cNvPr id="144" name="Google Shape;144;p2"/>
          <p:cNvSpPr txBox="1">
            <a:spLocks noGrp="1"/>
          </p:cNvSpPr>
          <p:nvPr>
            <p:ph type="title" idx="3"/>
          </p:nvPr>
        </p:nvSpPr>
        <p:spPr>
          <a:xfrm>
            <a:off x="4665947" y="1200662"/>
            <a:ext cx="867000" cy="407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zh-TW" sz="4000" b="1"/>
              <a:t>01</a:t>
            </a:r>
            <a:endParaRPr sz="4000" b="1"/>
          </a:p>
        </p:txBody>
      </p:sp>
      <p:sp>
        <p:nvSpPr>
          <p:cNvPr id="145" name="Google Shape;145;p2"/>
          <p:cNvSpPr txBox="1">
            <a:spLocks noGrp="1"/>
          </p:cNvSpPr>
          <p:nvPr>
            <p:ph type="subTitle" idx="4"/>
          </p:nvPr>
        </p:nvSpPr>
        <p:spPr>
          <a:xfrm>
            <a:off x="5523736" y="1878569"/>
            <a:ext cx="2604000" cy="407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zh-TW" sz="3200" dirty="0">
                <a:latin typeface="源泉圓體 B" panose="020B0800000000000000" pitchFamily="34" charset="-120"/>
                <a:ea typeface="源泉圓體 B" panose="020B0800000000000000" pitchFamily="34" charset="-120"/>
                <a:cs typeface="Microsoft JhengHei"/>
                <a:sym typeface="Microsoft JhengHei"/>
              </a:rPr>
              <a:t>系統介紹</a:t>
            </a:r>
            <a:endParaRPr sz="3200" dirty="0">
              <a:latin typeface="源泉圓體 B" panose="020B0800000000000000" pitchFamily="34" charset="-120"/>
              <a:ea typeface="源泉圓體 B" panose="020B0800000000000000" pitchFamily="34" charset="-120"/>
              <a:cs typeface="Microsoft JhengHei"/>
              <a:sym typeface="Microsoft JhengHei"/>
            </a:endParaRPr>
          </a:p>
        </p:txBody>
      </p:sp>
      <p:sp>
        <p:nvSpPr>
          <p:cNvPr id="146" name="Google Shape;146;p2"/>
          <p:cNvSpPr txBox="1">
            <a:spLocks noGrp="1"/>
          </p:cNvSpPr>
          <p:nvPr>
            <p:ph type="title" idx="6"/>
          </p:nvPr>
        </p:nvSpPr>
        <p:spPr>
          <a:xfrm>
            <a:off x="4659225" y="1879067"/>
            <a:ext cx="867000" cy="407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zh-TW" sz="4000" b="1"/>
              <a:t>02</a:t>
            </a:r>
            <a:endParaRPr sz="4000" b="1"/>
          </a:p>
        </p:txBody>
      </p:sp>
      <p:sp>
        <p:nvSpPr>
          <p:cNvPr id="147" name="Google Shape;147;p2"/>
          <p:cNvSpPr txBox="1">
            <a:spLocks noGrp="1"/>
          </p:cNvSpPr>
          <p:nvPr>
            <p:ph type="title" idx="9"/>
          </p:nvPr>
        </p:nvSpPr>
        <p:spPr>
          <a:xfrm>
            <a:off x="4656736" y="3235877"/>
            <a:ext cx="867000" cy="407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zh-TW" sz="4000" b="1"/>
              <a:t>04</a:t>
            </a:r>
            <a:endParaRPr sz="4000" b="1"/>
          </a:p>
        </p:txBody>
      </p:sp>
      <p:sp>
        <p:nvSpPr>
          <p:cNvPr id="148" name="Google Shape;148;p2"/>
          <p:cNvSpPr txBox="1"/>
          <p:nvPr/>
        </p:nvSpPr>
        <p:spPr>
          <a:xfrm>
            <a:off x="5523736" y="3227686"/>
            <a:ext cx="2604000" cy="40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Source Sans Pro"/>
              <a:buNone/>
            </a:pPr>
            <a:r>
              <a:rPr lang="zh-TW" sz="3200" b="1" i="0" u="none" strike="noStrike" cap="none">
                <a:solidFill>
                  <a:schemeClr val="dk1"/>
                </a:solidFill>
                <a:latin typeface="源泉圓體 B" panose="020B0800000000000000" pitchFamily="34" charset="-120"/>
                <a:ea typeface="源泉圓體 B" panose="020B0800000000000000" pitchFamily="34" charset="-120"/>
                <a:cs typeface="Microsoft JhengHei"/>
                <a:sym typeface="Microsoft JhengHei"/>
              </a:rPr>
              <a:t>系統展示</a:t>
            </a:r>
            <a:endParaRPr sz="3200" b="1" i="0" u="none" strike="noStrike" cap="none">
              <a:solidFill>
                <a:schemeClr val="dk1"/>
              </a:solidFill>
              <a:latin typeface="源泉圓體 B" panose="020B0800000000000000" pitchFamily="34" charset="-120"/>
              <a:ea typeface="源泉圓體 B" panose="020B0800000000000000" pitchFamily="34" charset="-120"/>
              <a:cs typeface="Microsoft JhengHei"/>
              <a:sym typeface="Microsoft JhengHei"/>
            </a:endParaRPr>
          </a:p>
        </p:txBody>
      </p:sp>
      <p:sp>
        <p:nvSpPr>
          <p:cNvPr id="149" name="Google Shape;149;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2</a:t>
            </a:fld>
            <a:endParaRPr/>
          </a:p>
        </p:txBody>
      </p:sp>
      <p:sp>
        <p:nvSpPr>
          <p:cNvPr id="150" name="Google Shape;150;p2"/>
          <p:cNvSpPr txBox="1"/>
          <p:nvPr/>
        </p:nvSpPr>
        <p:spPr>
          <a:xfrm>
            <a:off x="4656736" y="2557472"/>
            <a:ext cx="867000" cy="407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2400"/>
              <a:buFont typeface="Source Serif Pro Black"/>
              <a:buNone/>
            </a:pPr>
            <a:r>
              <a:rPr lang="zh-TW" sz="4000" b="1" i="0" u="none" strike="noStrike" cap="none">
                <a:solidFill>
                  <a:schemeClr val="dk1"/>
                </a:solidFill>
                <a:latin typeface="Source Serif Pro Black"/>
                <a:ea typeface="Source Serif Pro Black"/>
                <a:cs typeface="Source Serif Pro Black"/>
                <a:sym typeface="Source Serif Pro Black"/>
              </a:rPr>
              <a:t>03</a:t>
            </a:r>
            <a:endParaRPr sz="1400" b="0" i="0" u="none" strike="noStrike" cap="none">
              <a:solidFill>
                <a:srgbClr val="000000"/>
              </a:solidFill>
              <a:latin typeface="Arial"/>
              <a:ea typeface="Arial"/>
              <a:cs typeface="Arial"/>
              <a:sym typeface="Arial"/>
            </a:endParaRPr>
          </a:p>
        </p:txBody>
      </p:sp>
      <p:sp>
        <p:nvSpPr>
          <p:cNvPr id="151" name="Google Shape;151;p2"/>
          <p:cNvSpPr txBox="1"/>
          <p:nvPr/>
        </p:nvSpPr>
        <p:spPr>
          <a:xfrm>
            <a:off x="5532947" y="2546799"/>
            <a:ext cx="2604000" cy="40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Source Sans Pro"/>
              <a:buNone/>
            </a:pPr>
            <a:r>
              <a:rPr lang="zh-TW" sz="3200" b="1" i="0" u="none" strike="noStrike" cap="none" dirty="0">
                <a:solidFill>
                  <a:schemeClr val="dk1"/>
                </a:solidFill>
                <a:latin typeface="源泉圓體 B" panose="020B0800000000000000" pitchFamily="34" charset="-120"/>
                <a:ea typeface="源泉圓體 B" panose="020B0800000000000000" pitchFamily="34" charset="-120"/>
                <a:cs typeface="Microsoft JhengHei"/>
                <a:sym typeface="Microsoft JhengHei"/>
              </a:rPr>
              <a:t>使用技術</a:t>
            </a:r>
            <a:endParaRPr sz="3200" b="1" i="0" u="none" strike="noStrike" cap="none" dirty="0">
              <a:solidFill>
                <a:schemeClr val="dk1"/>
              </a:solidFill>
              <a:latin typeface="源泉圓體 B" panose="020B0800000000000000" pitchFamily="34" charset="-120"/>
              <a:ea typeface="源泉圓體 B" panose="020B0800000000000000" pitchFamily="34" charset="-120"/>
              <a:cs typeface="Microsoft JhengHei"/>
              <a:sym typeface="Microsoft JhengHei"/>
            </a:endParaRPr>
          </a:p>
        </p:txBody>
      </p:sp>
      <p:sp>
        <p:nvSpPr>
          <p:cNvPr id="152" name="Google Shape;152;p2"/>
          <p:cNvSpPr txBox="1">
            <a:spLocks noGrp="1"/>
          </p:cNvSpPr>
          <p:nvPr>
            <p:ph type="title" idx="9"/>
          </p:nvPr>
        </p:nvSpPr>
        <p:spPr>
          <a:xfrm>
            <a:off x="4656736" y="3914281"/>
            <a:ext cx="867000" cy="407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zh-TW" sz="4000" b="1"/>
              <a:t>05</a:t>
            </a:r>
            <a:endParaRPr sz="4000" b="1"/>
          </a:p>
        </p:txBody>
      </p:sp>
      <p:sp>
        <p:nvSpPr>
          <p:cNvPr id="153" name="Google Shape;153;p2"/>
          <p:cNvSpPr txBox="1"/>
          <p:nvPr/>
        </p:nvSpPr>
        <p:spPr>
          <a:xfrm>
            <a:off x="5523736" y="3908573"/>
            <a:ext cx="2604000" cy="40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800"/>
              <a:buFont typeface="Source Sans Pro"/>
              <a:buNone/>
            </a:pPr>
            <a:r>
              <a:rPr lang="zh-TW" sz="3200" b="1" i="0" u="none" strike="noStrike" cap="none">
                <a:solidFill>
                  <a:schemeClr val="dk1"/>
                </a:solidFill>
                <a:latin typeface="源泉圓體 B" panose="020B0800000000000000" pitchFamily="34" charset="-120"/>
                <a:ea typeface="源泉圓體 B" panose="020B0800000000000000" pitchFamily="34" charset="-120"/>
                <a:cs typeface="Microsoft JhengHei"/>
                <a:sym typeface="Microsoft JhengHei"/>
              </a:rPr>
              <a:t>總結</a:t>
            </a:r>
            <a:endParaRPr sz="3200" b="1" i="0" u="none" strike="noStrike" cap="none">
              <a:solidFill>
                <a:schemeClr val="dk1"/>
              </a:solidFill>
              <a:latin typeface="源泉圓體 B" panose="020B0800000000000000" pitchFamily="34" charset="-120"/>
              <a:ea typeface="源泉圓體 B" panose="020B0800000000000000" pitchFamily="34" charset="-120"/>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5"/>
          <p:cNvSpPr/>
          <p:nvPr/>
        </p:nvSpPr>
        <p:spPr>
          <a:xfrm>
            <a:off x="3885450" y="1542225"/>
            <a:ext cx="1373100" cy="1373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5"/>
          <p:cNvSpPr txBox="1">
            <a:spLocks noGrp="1"/>
          </p:cNvSpPr>
          <p:nvPr>
            <p:ph type="title" idx="2"/>
          </p:nvPr>
        </p:nvSpPr>
        <p:spPr>
          <a:xfrm>
            <a:off x="3583350" y="1796246"/>
            <a:ext cx="1977300" cy="102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zh-TW" b="1">
                <a:solidFill>
                  <a:schemeClr val="dk1"/>
                </a:solidFill>
                <a:latin typeface="Source Serif Pro"/>
                <a:ea typeface="Source Serif Pro"/>
                <a:cs typeface="Source Serif Pro"/>
                <a:sym typeface="Source Serif Pro"/>
              </a:rPr>
              <a:t>04</a:t>
            </a:r>
            <a:endParaRPr b="1">
              <a:solidFill>
                <a:schemeClr val="dk1"/>
              </a:solidFill>
              <a:latin typeface="Source Serif Pro"/>
              <a:ea typeface="Source Serif Pro"/>
              <a:cs typeface="Source Serif Pro"/>
              <a:sym typeface="Source Serif Pro"/>
            </a:endParaRPr>
          </a:p>
        </p:txBody>
      </p:sp>
      <p:sp>
        <p:nvSpPr>
          <p:cNvPr id="317" name="Google Shape;31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20</a:t>
            </a:fld>
            <a:endParaRPr/>
          </a:p>
        </p:txBody>
      </p:sp>
      <p:sp>
        <p:nvSpPr>
          <p:cNvPr id="318" name="Google Shape;318;p15"/>
          <p:cNvSpPr txBox="1">
            <a:spLocks noGrp="1"/>
          </p:cNvSpPr>
          <p:nvPr>
            <p:ph type="title"/>
          </p:nvPr>
        </p:nvSpPr>
        <p:spPr>
          <a:xfrm>
            <a:off x="713250" y="3091500"/>
            <a:ext cx="7717500" cy="841800"/>
          </a:xfrm>
          <a:prstGeom prst="rect">
            <a:avLst/>
          </a:prstGeom>
          <a:noFill/>
          <a:ln>
            <a:noFill/>
          </a:ln>
        </p:spPr>
        <p:txBody>
          <a:bodyPr spcFirstLastPara="1" wrap="square" lIns="91425" tIns="91425" rIns="91425" bIns="91425" anchor="ctr" anchorCtr="0">
            <a:noAutofit/>
          </a:bodyPr>
          <a:lstStyle/>
          <a:p>
            <a:r>
              <a:rPr lang="zh-TW" altLang="en-US" b="1" dirty="0">
                <a:latin typeface="源泉圓體 B" panose="020B0800000000000000" pitchFamily="34" charset="-120"/>
                <a:ea typeface="源泉圓體 B" panose="020B0800000000000000" pitchFamily="34" charset="-120"/>
                <a:sym typeface="Microsoft JhengHei"/>
              </a:rPr>
              <a:t>系統展示</a:t>
            </a:r>
            <a:endParaRPr b="1" dirty="0">
              <a:latin typeface="源泉圓體 B" panose="020B0800000000000000" pitchFamily="34" charset="-120"/>
              <a:ea typeface="源泉圓體 B" panose="020B0800000000000000"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22D417F-0CE2-40A7-2721-58C61BB36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pic>
        <p:nvPicPr>
          <p:cNvPr id="8" name="圖片 7" descr="一張含有 地圖 的圖片&#10;&#10;自動產生的描述">
            <a:extLst>
              <a:ext uri="{FF2B5EF4-FFF2-40B4-BE49-F238E27FC236}">
                <a16:creationId xmlns:a16="http://schemas.microsoft.com/office/drawing/2014/main" id="{33AECD9F-8549-8C2D-B74D-36B88137268C}"/>
              </a:ext>
            </a:extLst>
          </p:cNvPr>
          <p:cNvPicPr>
            <a:picLocks noChangeAspect="1"/>
          </p:cNvPicPr>
          <p:nvPr/>
        </p:nvPicPr>
        <p:blipFill>
          <a:blip r:embed="rId2"/>
          <a:stretch>
            <a:fillRect/>
          </a:stretch>
        </p:blipFill>
        <p:spPr>
          <a:xfrm>
            <a:off x="0" y="474104"/>
            <a:ext cx="9144000" cy="4195291"/>
          </a:xfrm>
          <a:prstGeom prst="rect">
            <a:avLst/>
          </a:prstGeom>
        </p:spPr>
      </p:pic>
    </p:spTree>
    <p:extLst>
      <p:ext uri="{BB962C8B-B14F-4D97-AF65-F5344CB8AC3E}">
        <p14:creationId xmlns:p14="http://schemas.microsoft.com/office/powerpoint/2010/main" val="2114300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AABD312-38EC-6E2C-ADD8-53CB7EA20B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pic>
        <p:nvPicPr>
          <p:cNvPr id="4" name="圖片 3">
            <a:extLst>
              <a:ext uri="{FF2B5EF4-FFF2-40B4-BE49-F238E27FC236}">
                <a16:creationId xmlns:a16="http://schemas.microsoft.com/office/drawing/2014/main" id="{80005272-5FB2-A60D-9363-43EE99FC608C}"/>
              </a:ext>
            </a:extLst>
          </p:cNvPr>
          <p:cNvPicPr>
            <a:picLocks noChangeAspect="1"/>
          </p:cNvPicPr>
          <p:nvPr/>
        </p:nvPicPr>
        <p:blipFill>
          <a:blip r:embed="rId2"/>
          <a:stretch>
            <a:fillRect/>
          </a:stretch>
        </p:blipFill>
        <p:spPr>
          <a:xfrm>
            <a:off x="0" y="342641"/>
            <a:ext cx="9144000" cy="4458217"/>
          </a:xfrm>
          <a:prstGeom prst="rect">
            <a:avLst/>
          </a:prstGeom>
        </p:spPr>
      </p:pic>
    </p:spTree>
    <p:extLst>
      <p:ext uri="{BB962C8B-B14F-4D97-AF65-F5344CB8AC3E}">
        <p14:creationId xmlns:p14="http://schemas.microsoft.com/office/powerpoint/2010/main" val="24227061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FECB46F-AE3A-2508-DC0A-24E4D1D52D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pic>
        <p:nvPicPr>
          <p:cNvPr id="4" name="圖片 3">
            <a:extLst>
              <a:ext uri="{FF2B5EF4-FFF2-40B4-BE49-F238E27FC236}">
                <a16:creationId xmlns:a16="http://schemas.microsoft.com/office/drawing/2014/main" id="{32D5E306-3721-3A25-3E5A-9663621C11A7}"/>
              </a:ext>
            </a:extLst>
          </p:cNvPr>
          <p:cNvPicPr>
            <a:picLocks noChangeAspect="1"/>
          </p:cNvPicPr>
          <p:nvPr/>
        </p:nvPicPr>
        <p:blipFill>
          <a:blip r:embed="rId2"/>
          <a:stretch>
            <a:fillRect/>
          </a:stretch>
        </p:blipFill>
        <p:spPr>
          <a:xfrm>
            <a:off x="325566" y="624840"/>
            <a:ext cx="4168116" cy="3893820"/>
          </a:xfrm>
          <a:prstGeom prst="rect">
            <a:avLst/>
          </a:prstGeom>
        </p:spPr>
      </p:pic>
      <p:pic>
        <p:nvPicPr>
          <p:cNvPr id="6" name="圖片 5">
            <a:extLst>
              <a:ext uri="{FF2B5EF4-FFF2-40B4-BE49-F238E27FC236}">
                <a16:creationId xmlns:a16="http://schemas.microsoft.com/office/drawing/2014/main" id="{5FE2EFA1-A598-F781-5EFB-085A410421C0}"/>
              </a:ext>
            </a:extLst>
          </p:cNvPr>
          <p:cNvPicPr>
            <a:picLocks noChangeAspect="1"/>
          </p:cNvPicPr>
          <p:nvPr/>
        </p:nvPicPr>
        <p:blipFill>
          <a:blip r:embed="rId3"/>
          <a:stretch>
            <a:fillRect/>
          </a:stretch>
        </p:blipFill>
        <p:spPr>
          <a:xfrm>
            <a:off x="4726835" y="624840"/>
            <a:ext cx="3745623" cy="4061460"/>
          </a:xfrm>
          <a:prstGeom prst="rect">
            <a:avLst/>
          </a:prstGeom>
        </p:spPr>
      </p:pic>
    </p:spTree>
    <p:extLst>
      <p:ext uri="{BB962C8B-B14F-4D97-AF65-F5344CB8AC3E}">
        <p14:creationId xmlns:p14="http://schemas.microsoft.com/office/powerpoint/2010/main" val="3911427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22D417F-0CE2-40A7-2721-58C61BB36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pic>
        <p:nvPicPr>
          <p:cNvPr id="3" name="圖片 2" descr="一張含有 文字, 螢幕擷取畫面, 室內 的圖片&#10;&#10;自動產生的描述">
            <a:extLst>
              <a:ext uri="{FF2B5EF4-FFF2-40B4-BE49-F238E27FC236}">
                <a16:creationId xmlns:a16="http://schemas.microsoft.com/office/drawing/2014/main" id="{5B787D96-3D1B-D40F-C6C3-3488825EC6D0}"/>
              </a:ext>
            </a:extLst>
          </p:cNvPr>
          <p:cNvPicPr>
            <a:picLocks noChangeAspect="1"/>
          </p:cNvPicPr>
          <p:nvPr/>
        </p:nvPicPr>
        <p:blipFill>
          <a:blip r:embed="rId2"/>
          <a:stretch>
            <a:fillRect/>
          </a:stretch>
        </p:blipFill>
        <p:spPr>
          <a:xfrm>
            <a:off x="0" y="820389"/>
            <a:ext cx="9144000" cy="3502721"/>
          </a:xfrm>
          <a:prstGeom prst="rect">
            <a:avLst/>
          </a:prstGeom>
        </p:spPr>
      </p:pic>
    </p:spTree>
    <p:extLst>
      <p:ext uri="{BB962C8B-B14F-4D97-AF65-F5344CB8AC3E}">
        <p14:creationId xmlns:p14="http://schemas.microsoft.com/office/powerpoint/2010/main" val="23866619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9A95F62-35AF-2590-1386-507564F6BE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pic>
        <p:nvPicPr>
          <p:cNvPr id="4" name="圖片 3">
            <a:extLst>
              <a:ext uri="{FF2B5EF4-FFF2-40B4-BE49-F238E27FC236}">
                <a16:creationId xmlns:a16="http://schemas.microsoft.com/office/drawing/2014/main" id="{BBCD841C-565F-2C85-027E-3BE3FBB79BC3}"/>
              </a:ext>
            </a:extLst>
          </p:cNvPr>
          <p:cNvPicPr>
            <a:picLocks noChangeAspect="1"/>
          </p:cNvPicPr>
          <p:nvPr/>
        </p:nvPicPr>
        <p:blipFill>
          <a:blip r:embed="rId2"/>
          <a:stretch>
            <a:fillRect/>
          </a:stretch>
        </p:blipFill>
        <p:spPr>
          <a:xfrm>
            <a:off x="0" y="175978"/>
            <a:ext cx="9144000" cy="4791544"/>
          </a:xfrm>
          <a:prstGeom prst="rect">
            <a:avLst/>
          </a:prstGeom>
        </p:spPr>
      </p:pic>
    </p:spTree>
    <p:extLst>
      <p:ext uri="{BB962C8B-B14F-4D97-AF65-F5344CB8AC3E}">
        <p14:creationId xmlns:p14="http://schemas.microsoft.com/office/powerpoint/2010/main" val="8487406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22D417F-0CE2-40A7-2721-58C61BB36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pic>
        <p:nvPicPr>
          <p:cNvPr id="3" name="圖片 2">
            <a:extLst>
              <a:ext uri="{FF2B5EF4-FFF2-40B4-BE49-F238E27FC236}">
                <a16:creationId xmlns:a16="http://schemas.microsoft.com/office/drawing/2014/main" id="{2C243292-2FDA-E9EC-CA18-C5B29824394B}"/>
              </a:ext>
            </a:extLst>
          </p:cNvPr>
          <p:cNvPicPr>
            <a:picLocks noChangeAspect="1"/>
          </p:cNvPicPr>
          <p:nvPr/>
        </p:nvPicPr>
        <p:blipFill>
          <a:blip r:embed="rId2"/>
          <a:stretch>
            <a:fillRect/>
          </a:stretch>
        </p:blipFill>
        <p:spPr>
          <a:xfrm>
            <a:off x="0" y="659313"/>
            <a:ext cx="9144000" cy="3824874"/>
          </a:xfrm>
          <a:prstGeom prst="rect">
            <a:avLst/>
          </a:prstGeom>
        </p:spPr>
      </p:pic>
    </p:spTree>
    <p:extLst>
      <p:ext uri="{BB962C8B-B14F-4D97-AF65-F5344CB8AC3E}">
        <p14:creationId xmlns:p14="http://schemas.microsoft.com/office/powerpoint/2010/main" val="771788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B1EF6AF-F8D6-3518-3533-D37A0BA712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pic>
        <p:nvPicPr>
          <p:cNvPr id="4" name="圖片 3">
            <a:extLst>
              <a:ext uri="{FF2B5EF4-FFF2-40B4-BE49-F238E27FC236}">
                <a16:creationId xmlns:a16="http://schemas.microsoft.com/office/drawing/2014/main" id="{6E22E8BF-1288-E0D0-C9C1-80877439E444}"/>
              </a:ext>
            </a:extLst>
          </p:cNvPr>
          <p:cNvPicPr>
            <a:picLocks noChangeAspect="1"/>
          </p:cNvPicPr>
          <p:nvPr/>
        </p:nvPicPr>
        <p:blipFill>
          <a:blip r:embed="rId2"/>
          <a:stretch>
            <a:fillRect/>
          </a:stretch>
        </p:blipFill>
        <p:spPr>
          <a:xfrm>
            <a:off x="0" y="395840"/>
            <a:ext cx="9144000" cy="4351819"/>
          </a:xfrm>
          <a:prstGeom prst="rect">
            <a:avLst/>
          </a:prstGeom>
        </p:spPr>
      </p:pic>
    </p:spTree>
    <p:extLst>
      <p:ext uri="{BB962C8B-B14F-4D97-AF65-F5344CB8AC3E}">
        <p14:creationId xmlns:p14="http://schemas.microsoft.com/office/powerpoint/2010/main" val="4176850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22D417F-0CE2-40A7-2721-58C61BB369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pic>
        <p:nvPicPr>
          <p:cNvPr id="3" name="圖片 2" descr="一張含有 地圖 的圖片&#10;&#10;自動產生的描述">
            <a:extLst>
              <a:ext uri="{FF2B5EF4-FFF2-40B4-BE49-F238E27FC236}">
                <a16:creationId xmlns:a16="http://schemas.microsoft.com/office/drawing/2014/main" id="{596E876B-C0B9-412C-A694-AE2900769019}"/>
              </a:ext>
            </a:extLst>
          </p:cNvPr>
          <p:cNvPicPr>
            <a:picLocks noChangeAspect="1"/>
          </p:cNvPicPr>
          <p:nvPr/>
        </p:nvPicPr>
        <p:blipFill>
          <a:blip r:embed="rId2"/>
          <a:stretch>
            <a:fillRect/>
          </a:stretch>
        </p:blipFill>
        <p:spPr>
          <a:xfrm>
            <a:off x="0" y="700926"/>
            <a:ext cx="9144000" cy="3741648"/>
          </a:xfrm>
          <a:prstGeom prst="rect">
            <a:avLst/>
          </a:prstGeom>
        </p:spPr>
      </p:pic>
    </p:spTree>
    <p:extLst>
      <p:ext uri="{BB962C8B-B14F-4D97-AF65-F5344CB8AC3E}">
        <p14:creationId xmlns:p14="http://schemas.microsoft.com/office/powerpoint/2010/main" val="21105928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9"/>
          <p:cNvSpPr/>
          <p:nvPr/>
        </p:nvSpPr>
        <p:spPr>
          <a:xfrm>
            <a:off x="3885450" y="1542225"/>
            <a:ext cx="1373100" cy="1373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9"/>
          <p:cNvSpPr txBox="1">
            <a:spLocks noGrp="1"/>
          </p:cNvSpPr>
          <p:nvPr>
            <p:ph type="title" idx="2"/>
          </p:nvPr>
        </p:nvSpPr>
        <p:spPr>
          <a:xfrm>
            <a:off x="3583350" y="1796246"/>
            <a:ext cx="1977300" cy="102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zh-TW" b="1">
                <a:solidFill>
                  <a:schemeClr val="dk1"/>
                </a:solidFill>
                <a:latin typeface="Source Serif Pro"/>
                <a:ea typeface="Source Serif Pro"/>
                <a:cs typeface="Source Serif Pro"/>
                <a:sym typeface="Source Serif Pro"/>
              </a:rPr>
              <a:t>0</a:t>
            </a:r>
            <a:r>
              <a:rPr lang="zh-TW" b="1">
                <a:latin typeface="Source Serif Pro"/>
                <a:ea typeface="Source Serif Pro"/>
                <a:cs typeface="Source Serif Pro"/>
                <a:sym typeface="Source Serif Pro"/>
              </a:rPr>
              <a:t>5</a:t>
            </a:r>
            <a:endParaRPr b="1">
              <a:solidFill>
                <a:schemeClr val="dk1"/>
              </a:solidFill>
              <a:latin typeface="Source Serif Pro"/>
              <a:ea typeface="Source Serif Pro"/>
              <a:cs typeface="Source Serif Pro"/>
              <a:sym typeface="Source Serif Pro"/>
            </a:endParaRPr>
          </a:p>
        </p:txBody>
      </p:sp>
      <p:sp>
        <p:nvSpPr>
          <p:cNvPr id="325" name="Google Shape;32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29</a:t>
            </a:fld>
            <a:endParaRPr/>
          </a:p>
        </p:txBody>
      </p:sp>
      <p:sp>
        <p:nvSpPr>
          <p:cNvPr id="326" name="Google Shape;326;p19"/>
          <p:cNvSpPr txBox="1">
            <a:spLocks noGrp="1"/>
          </p:cNvSpPr>
          <p:nvPr>
            <p:ph type="title"/>
          </p:nvPr>
        </p:nvSpPr>
        <p:spPr>
          <a:xfrm>
            <a:off x="713250" y="3091500"/>
            <a:ext cx="7717500" cy="841800"/>
          </a:xfrm>
          <a:prstGeom prst="rect">
            <a:avLst/>
          </a:prstGeom>
          <a:noFill/>
          <a:ln>
            <a:noFill/>
          </a:ln>
        </p:spPr>
        <p:txBody>
          <a:bodyPr spcFirstLastPara="1" wrap="square" lIns="91425" tIns="91425" rIns="91425" bIns="91425" anchor="ctr" anchorCtr="0">
            <a:noAutofit/>
          </a:bodyPr>
          <a:lstStyle/>
          <a:p>
            <a:r>
              <a:rPr lang="zh-TW" altLang="en-US" b="1" dirty="0">
                <a:latin typeface="源泉圓體 B" panose="020B0800000000000000" pitchFamily="34" charset="-120"/>
                <a:ea typeface="源泉圓體 B" panose="020B0800000000000000" pitchFamily="34" charset="-120"/>
                <a:sym typeface="Microsoft JhengHei"/>
              </a:rPr>
              <a:t>總結</a:t>
            </a:r>
            <a:endParaRPr b="1" dirty="0">
              <a:latin typeface="源泉圓體 B" panose="020B0800000000000000" pitchFamily="34" charset="-120"/>
              <a:ea typeface="源泉圓體 B" panose="020B0800000000000000"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3"/>
          <p:cNvSpPr/>
          <p:nvPr/>
        </p:nvSpPr>
        <p:spPr>
          <a:xfrm>
            <a:off x="3885450" y="1542225"/>
            <a:ext cx="1373100" cy="13731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
          <p:cNvSpPr txBox="1">
            <a:spLocks noGrp="1"/>
          </p:cNvSpPr>
          <p:nvPr>
            <p:ph type="title"/>
          </p:nvPr>
        </p:nvSpPr>
        <p:spPr>
          <a:xfrm>
            <a:off x="713250" y="3091500"/>
            <a:ext cx="77175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zh-TW" b="1" dirty="0">
                <a:latin typeface="源泉圓體 B" panose="020B0800000000000000" pitchFamily="34" charset="-120"/>
                <a:ea typeface="源泉圓體 B" panose="020B0800000000000000" pitchFamily="34" charset="-120"/>
                <a:cs typeface="Microsoft JhengHei"/>
                <a:sym typeface="Microsoft JhengHei"/>
              </a:rPr>
              <a:t>研究動機</a:t>
            </a:r>
            <a:endParaRPr b="1" dirty="0">
              <a:solidFill>
                <a:schemeClr val="dk1"/>
              </a:solidFill>
              <a:latin typeface="源泉圓體 B" panose="020B0800000000000000" pitchFamily="34" charset="-120"/>
              <a:ea typeface="源泉圓體 B" panose="020B0800000000000000" pitchFamily="34" charset="-120"/>
            </a:endParaRPr>
          </a:p>
        </p:txBody>
      </p:sp>
      <p:sp>
        <p:nvSpPr>
          <p:cNvPr id="160" name="Google Shape;160;p3"/>
          <p:cNvSpPr txBox="1">
            <a:spLocks noGrp="1"/>
          </p:cNvSpPr>
          <p:nvPr>
            <p:ph type="title" idx="2"/>
          </p:nvPr>
        </p:nvSpPr>
        <p:spPr>
          <a:xfrm>
            <a:off x="3583350" y="1796246"/>
            <a:ext cx="1977300" cy="102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zh-TW" b="1">
                <a:solidFill>
                  <a:schemeClr val="dk1"/>
                </a:solidFill>
                <a:latin typeface="Source Serif Pro"/>
                <a:ea typeface="Source Serif Pro"/>
                <a:cs typeface="Source Serif Pro"/>
                <a:sym typeface="Source Serif Pro"/>
              </a:rPr>
              <a:t>01</a:t>
            </a:r>
            <a:endParaRPr b="1">
              <a:solidFill>
                <a:schemeClr val="dk1"/>
              </a:solidFill>
              <a:latin typeface="Source Serif Pro"/>
              <a:ea typeface="Source Serif Pro"/>
              <a:cs typeface="Source Serif Pro"/>
              <a:sym typeface="Source Serif Pro"/>
            </a:endParaRPr>
          </a:p>
        </p:txBody>
      </p:sp>
      <p:sp>
        <p:nvSpPr>
          <p:cNvPr id="161" name="Google Shape;161;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a:t>
            </a:fld>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zh-TW" b="1" dirty="0">
                <a:latin typeface="源泉圓體 B" panose="020B0800000000000000" pitchFamily="34" charset="-120"/>
                <a:ea typeface="源泉圓體 B" panose="020B0800000000000000" pitchFamily="34" charset="-120"/>
                <a:cs typeface="Microsoft JhengHei"/>
                <a:sym typeface="Microsoft JhengHei"/>
              </a:rPr>
              <a:t>總結</a:t>
            </a:r>
            <a:endParaRPr dirty="0">
              <a:latin typeface="源泉圓體 B" panose="020B0800000000000000" pitchFamily="34" charset="-120"/>
              <a:ea typeface="源泉圓體 B" panose="020B0800000000000000" pitchFamily="34" charset="-120"/>
            </a:endParaRPr>
          </a:p>
        </p:txBody>
      </p:sp>
      <p:grpSp>
        <p:nvGrpSpPr>
          <p:cNvPr id="332" name="Google Shape;332;p20"/>
          <p:cNvGrpSpPr/>
          <p:nvPr/>
        </p:nvGrpSpPr>
        <p:grpSpPr>
          <a:xfrm>
            <a:off x="122842" y="517001"/>
            <a:ext cx="4864934" cy="4539815"/>
            <a:chOff x="0" y="0"/>
            <a:chExt cx="4864934" cy="4539815"/>
          </a:xfrm>
        </p:grpSpPr>
        <p:sp>
          <p:nvSpPr>
            <p:cNvPr id="333" name="Google Shape;333;p20"/>
            <p:cNvSpPr/>
            <p:nvPr/>
          </p:nvSpPr>
          <p:spPr>
            <a:xfrm>
              <a:off x="261341" y="311355"/>
              <a:ext cx="4012374" cy="3892345"/>
            </a:xfrm>
            <a:prstGeom prst="blockArc">
              <a:avLst>
                <a:gd name="adj1" fmla="val 10775040"/>
                <a:gd name="adj2" fmla="val 16573344"/>
                <a:gd name="adj3" fmla="val 4640"/>
              </a:avLst>
            </a:prstGeom>
            <a:solidFill>
              <a:srgbClr val="D2C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0"/>
            <p:cNvSpPr/>
            <p:nvPr/>
          </p:nvSpPr>
          <p:spPr>
            <a:xfrm>
              <a:off x="261272" y="343461"/>
              <a:ext cx="4012374" cy="3892345"/>
            </a:xfrm>
            <a:prstGeom prst="blockArc">
              <a:avLst>
                <a:gd name="adj1" fmla="val 4908586"/>
                <a:gd name="adj2" fmla="val 10839771"/>
                <a:gd name="adj3" fmla="val 4640"/>
              </a:avLst>
            </a:prstGeom>
            <a:solidFill>
              <a:srgbClr val="BEA6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0"/>
            <p:cNvSpPr/>
            <p:nvPr/>
          </p:nvSpPr>
          <p:spPr>
            <a:xfrm>
              <a:off x="630943" y="330787"/>
              <a:ext cx="4012374" cy="3892345"/>
            </a:xfrm>
            <a:prstGeom prst="blockArc">
              <a:avLst>
                <a:gd name="adj1" fmla="val 21585782"/>
                <a:gd name="adj2" fmla="val 5655792"/>
                <a:gd name="adj3" fmla="val 4640"/>
              </a:avLst>
            </a:prstGeom>
            <a:solidFill>
              <a:srgbClr val="AF87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0"/>
            <p:cNvSpPr/>
            <p:nvPr/>
          </p:nvSpPr>
          <p:spPr>
            <a:xfrm>
              <a:off x="630973" y="311355"/>
              <a:ext cx="4012374" cy="3892345"/>
            </a:xfrm>
            <a:prstGeom prst="blockArc">
              <a:avLst>
                <a:gd name="adj1" fmla="val 15826656"/>
                <a:gd name="adj2" fmla="val 24960"/>
                <a:gd name="adj3" fmla="val 4640"/>
              </a:avLst>
            </a:prstGeom>
            <a:solidFill>
              <a:srgbClr val="8E69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0"/>
            <p:cNvSpPr/>
            <p:nvPr/>
          </p:nvSpPr>
          <p:spPr>
            <a:xfrm>
              <a:off x="1363776" y="1181339"/>
              <a:ext cx="2177136" cy="2177136"/>
            </a:xfrm>
            <a:prstGeom prst="ellipse">
              <a:avLst/>
            </a:prstGeom>
            <a:solidFill>
              <a:srgbClr val="7B8325">
                <a:alpha val="80000"/>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338" name="Google Shape;338;p20"/>
            <p:cNvSpPr txBox="1"/>
            <p:nvPr/>
          </p:nvSpPr>
          <p:spPr>
            <a:xfrm>
              <a:off x="1428875" y="1326486"/>
              <a:ext cx="2046938" cy="1955289"/>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zh-TW" sz="2800" b="1" i="0" u="none" strike="noStrike" cap="none" dirty="0">
                  <a:solidFill>
                    <a:schemeClr val="lt1"/>
                  </a:solidFill>
                  <a:latin typeface="源泉圓體 B" panose="020B0800000000000000" pitchFamily="34" charset="-120"/>
                  <a:ea typeface="源泉圓體 B" panose="020B0800000000000000" pitchFamily="34" charset="-120"/>
                  <a:cs typeface="Microsoft JhengHei"/>
                  <a:sym typeface="Microsoft JhengHei"/>
                </a:rPr>
                <a:t>逆轉食代</a:t>
              </a:r>
              <a:endParaRPr sz="2800" b="1" i="0" u="none" strike="noStrike" cap="none" dirty="0">
                <a:solidFill>
                  <a:schemeClr val="lt1"/>
                </a:solidFill>
                <a:latin typeface="源泉圓體 B" panose="020B0800000000000000" pitchFamily="34" charset="-120"/>
                <a:ea typeface="源泉圓體 B" panose="020B0800000000000000" pitchFamily="34" charset="-120"/>
                <a:cs typeface="Microsoft JhengHei"/>
                <a:sym typeface="Microsoft JhengHei"/>
              </a:endParaRPr>
            </a:p>
            <a:p>
              <a:pPr marL="0" marR="0" lvl="0" indent="0" algn="ctr" rtl="0">
                <a:lnSpc>
                  <a:spcPct val="90000"/>
                </a:lnSpc>
                <a:spcBef>
                  <a:spcPts val="840"/>
                </a:spcBef>
                <a:spcAft>
                  <a:spcPts val="0"/>
                </a:spcAft>
                <a:buClr>
                  <a:srgbClr val="000000"/>
                </a:buClr>
                <a:buSzPts val="2400"/>
                <a:buFont typeface="Arial"/>
                <a:buNone/>
              </a:pPr>
              <a:r>
                <a:rPr lang="zh-TW" sz="2800" b="1" i="0" u="none" strike="noStrike" cap="none" dirty="0">
                  <a:solidFill>
                    <a:schemeClr val="lt1"/>
                  </a:solidFill>
                  <a:latin typeface="源泉圓體 B" panose="020B0800000000000000" pitchFamily="34" charset="-120"/>
                  <a:ea typeface="源泉圓體 B" panose="020B0800000000000000" pitchFamily="34" charset="-120"/>
                  <a:cs typeface="Microsoft JhengHei"/>
                  <a:sym typeface="Microsoft JhengHei"/>
                </a:rPr>
                <a:t>大FOOT翁</a:t>
              </a:r>
              <a:endParaRPr sz="1600" b="0" i="0" u="none" strike="noStrike" cap="none" dirty="0">
                <a:solidFill>
                  <a:srgbClr val="000000"/>
                </a:solidFill>
                <a:latin typeface="源泉圓體 B" panose="020B0800000000000000" pitchFamily="34" charset="-120"/>
                <a:ea typeface="源泉圓體 B" panose="020B0800000000000000" pitchFamily="34" charset="-120"/>
                <a:sym typeface="Arial"/>
              </a:endParaRPr>
            </a:p>
          </p:txBody>
        </p:sp>
        <p:sp>
          <p:nvSpPr>
            <p:cNvPr id="339" name="Google Shape;339;p20"/>
            <p:cNvSpPr/>
            <p:nvPr/>
          </p:nvSpPr>
          <p:spPr>
            <a:xfrm>
              <a:off x="1889910" y="0"/>
              <a:ext cx="1124869" cy="1124869"/>
            </a:xfrm>
            <a:prstGeom prst="ellipse">
              <a:avLst/>
            </a:prstGeom>
            <a:solidFill>
              <a:schemeClr val="accent1">
                <a:alpha val="89411"/>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0"/>
            <p:cNvSpPr txBox="1"/>
            <p:nvPr/>
          </p:nvSpPr>
          <p:spPr>
            <a:xfrm>
              <a:off x="2054643" y="164733"/>
              <a:ext cx="795403" cy="795403"/>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dirty="0">
                  <a:solidFill>
                    <a:srgbClr val="2D3106"/>
                  </a:solidFill>
                  <a:latin typeface="源泉圓體 B" panose="020B0800000000000000" pitchFamily="34" charset="-120"/>
                  <a:ea typeface="源泉圓體 B" panose="020B0800000000000000" pitchFamily="34" charset="-120"/>
                  <a:cs typeface="Microsoft JhengHei"/>
                  <a:sym typeface="Microsoft JhengHei"/>
                </a:rPr>
                <a:t>資源循環</a:t>
              </a:r>
              <a:endParaRPr sz="2400" b="1" i="0" u="none" strike="noStrike" cap="none" dirty="0">
                <a:solidFill>
                  <a:schemeClr val="dk1"/>
                </a:solidFill>
                <a:latin typeface="源泉圓體 B" panose="020B0800000000000000" pitchFamily="34" charset="-120"/>
                <a:ea typeface="源泉圓體 B" panose="020B0800000000000000" pitchFamily="34" charset="-120"/>
                <a:sym typeface="Arial"/>
              </a:endParaRPr>
            </a:p>
          </p:txBody>
        </p:sp>
        <p:sp>
          <p:nvSpPr>
            <p:cNvPr id="341" name="Google Shape;341;p20"/>
            <p:cNvSpPr/>
            <p:nvPr/>
          </p:nvSpPr>
          <p:spPr>
            <a:xfrm>
              <a:off x="3740065" y="1707473"/>
              <a:ext cx="1124869" cy="1124869"/>
            </a:xfrm>
            <a:prstGeom prst="ellipse">
              <a:avLst/>
            </a:prstGeom>
            <a:solidFill>
              <a:schemeClr val="bg1">
                <a:lumMod val="75000"/>
                <a:alpha val="91372"/>
              </a:scheme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2" name="Google Shape;342;p20"/>
            <p:cNvSpPr txBox="1"/>
            <p:nvPr/>
          </p:nvSpPr>
          <p:spPr>
            <a:xfrm>
              <a:off x="3944553" y="1872206"/>
              <a:ext cx="795403" cy="795403"/>
            </a:xfrm>
            <a:prstGeom prst="rect">
              <a:avLst/>
            </a:prstGeom>
            <a:noFill/>
            <a:ln>
              <a:noFill/>
            </a:ln>
          </p:spPr>
          <p:txBody>
            <a:bodyPr spcFirstLastPara="1" wrap="square" lIns="30475" tIns="30475" rIns="30475" bIns="30475" anchor="ctr" anchorCtr="0">
              <a:noAutofit/>
            </a:bodyPr>
            <a:lstStyle/>
            <a:p>
              <a:pPr lvl="0" algn="ctr">
                <a:lnSpc>
                  <a:spcPct val="90000"/>
                </a:lnSpc>
                <a:buSzPts val="2400"/>
              </a:pPr>
              <a:r>
                <a:rPr lang="zh-TW" sz="2400" b="1" i="0" u="none" strike="noStrike" cap="none" dirty="0">
                  <a:solidFill>
                    <a:schemeClr val="bg1"/>
                  </a:solidFill>
                  <a:latin typeface="源泉圓體 B" panose="020B0800000000000000" pitchFamily="34" charset="-120"/>
                  <a:ea typeface="源泉圓體 B" panose="020B0800000000000000" pitchFamily="34" charset="-120"/>
                  <a:cs typeface="Microsoft JhengHei"/>
                  <a:sym typeface="Microsoft JhengHei"/>
                </a:rPr>
                <a:t>智慧</a:t>
              </a:r>
              <a:r>
                <a:rPr lang="zh-TW" altLang="zh-TW" sz="2400" b="1" dirty="0">
                  <a:solidFill>
                    <a:schemeClr val="bg1"/>
                  </a:solidFill>
                  <a:latin typeface="源泉圓體 B" panose="020B0800000000000000" pitchFamily="34" charset="-120"/>
                  <a:ea typeface="源泉圓體 B" panose="020B0800000000000000" pitchFamily="34" charset="-120"/>
                  <a:cs typeface="Microsoft JhengHei"/>
                  <a:sym typeface="Microsoft JhengHei"/>
                </a:rPr>
                <a:t>科技</a:t>
              </a:r>
              <a:endParaRPr sz="2400" b="1" i="0" u="none" strike="noStrike" cap="none" dirty="0">
                <a:solidFill>
                  <a:schemeClr val="bg1"/>
                </a:solidFill>
                <a:latin typeface="源泉圓體 B" panose="020B0800000000000000" pitchFamily="34" charset="-120"/>
                <a:ea typeface="源泉圓體 B" panose="020B0800000000000000" pitchFamily="34" charset="-120"/>
                <a:sym typeface="Arial"/>
              </a:endParaRPr>
            </a:p>
          </p:txBody>
        </p:sp>
        <p:sp>
          <p:nvSpPr>
            <p:cNvPr id="343" name="Google Shape;343;p20"/>
            <p:cNvSpPr/>
            <p:nvPr/>
          </p:nvSpPr>
          <p:spPr>
            <a:xfrm>
              <a:off x="1947939" y="3414946"/>
              <a:ext cx="1124869" cy="1124869"/>
            </a:xfrm>
            <a:prstGeom prst="ellipse">
              <a:avLst/>
            </a:prstGeom>
            <a:solidFill>
              <a:srgbClr val="FFC000">
                <a:alpha val="89411"/>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0"/>
            <p:cNvSpPr txBox="1"/>
            <p:nvPr/>
          </p:nvSpPr>
          <p:spPr>
            <a:xfrm>
              <a:off x="2112672" y="3579679"/>
              <a:ext cx="795403" cy="795403"/>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rgbClr val="2D3106"/>
                  </a:solidFill>
                  <a:latin typeface="源泉圓體 B" panose="020B0800000000000000" pitchFamily="34" charset="-120"/>
                  <a:ea typeface="源泉圓體 B" panose="020B0800000000000000" pitchFamily="34" charset="-120"/>
                  <a:cs typeface="Microsoft JhengHei"/>
                  <a:sym typeface="Microsoft JhengHei"/>
                </a:rPr>
                <a:t>永續發展</a:t>
              </a:r>
              <a:endParaRPr sz="2400" b="1" i="0" u="none" strike="noStrike" cap="none">
                <a:solidFill>
                  <a:schemeClr val="dk1"/>
                </a:solidFill>
                <a:latin typeface="源泉圓體 B" panose="020B0800000000000000" pitchFamily="34" charset="-120"/>
                <a:ea typeface="源泉圓體 B" panose="020B0800000000000000" pitchFamily="34" charset="-120"/>
                <a:sym typeface="Arial"/>
              </a:endParaRPr>
            </a:p>
          </p:txBody>
        </p:sp>
        <p:sp>
          <p:nvSpPr>
            <p:cNvPr id="345" name="Google Shape;345;p20"/>
            <p:cNvSpPr/>
            <p:nvPr/>
          </p:nvSpPr>
          <p:spPr>
            <a:xfrm>
              <a:off x="0" y="1707473"/>
              <a:ext cx="1124869" cy="1124869"/>
            </a:xfrm>
            <a:prstGeom prst="ellipse">
              <a:avLst/>
            </a:prstGeom>
            <a:solidFill>
              <a:srgbClr val="7B8325">
                <a:alpha val="80000"/>
              </a:srgbClr>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0"/>
            <p:cNvSpPr txBox="1"/>
            <p:nvPr/>
          </p:nvSpPr>
          <p:spPr>
            <a:xfrm>
              <a:off x="164733" y="1872206"/>
              <a:ext cx="795403" cy="795403"/>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dirty="0">
                  <a:solidFill>
                    <a:schemeClr val="bg1"/>
                  </a:solidFill>
                  <a:latin typeface="源泉圓體 B" panose="020B0800000000000000" pitchFamily="34" charset="-120"/>
                  <a:ea typeface="源泉圓體 B" panose="020B0800000000000000" pitchFamily="34" charset="-120"/>
                  <a:cs typeface="Microsoft JhengHei"/>
                  <a:sym typeface="Microsoft JhengHei"/>
                </a:rPr>
                <a:t>數據資料</a:t>
              </a:r>
              <a:endParaRPr sz="2400" b="1" i="0" u="none" strike="noStrike" cap="none" dirty="0">
                <a:solidFill>
                  <a:schemeClr val="bg1"/>
                </a:solidFill>
                <a:latin typeface="源泉圓體 B" panose="020B0800000000000000" pitchFamily="34" charset="-120"/>
                <a:ea typeface="源泉圓體 B" panose="020B0800000000000000" pitchFamily="34" charset="-120"/>
                <a:sym typeface="Arial"/>
              </a:endParaRPr>
            </a:p>
          </p:txBody>
        </p:sp>
      </p:grpSp>
      <p:sp>
        <p:nvSpPr>
          <p:cNvPr id="347" name="Google Shape;34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30</a:t>
            </a:fld>
            <a:endParaRPr/>
          </a:p>
        </p:txBody>
      </p:sp>
      <p:sp>
        <p:nvSpPr>
          <p:cNvPr id="348" name="Google Shape;348;p20"/>
          <p:cNvSpPr txBox="1"/>
          <p:nvPr/>
        </p:nvSpPr>
        <p:spPr>
          <a:xfrm>
            <a:off x="5129291" y="8389"/>
            <a:ext cx="4005943" cy="5109051"/>
          </a:xfrm>
          <a:prstGeom prst="rect">
            <a:avLst/>
          </a:prstGeom>
          <a:solidFill>
            <a:srgbClr val="F2F2F2">
              <a:alpha val="70980"/>
            </a:srgb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zh-TW" sz="2400" i="0" u="none" strike="noStrike" cap="none" dirty="0">
                <a:solidFill>
                  <a:srgbClr val="C00000"/>
                </a:solidFill>
                <a:latin typeface="華康中特圓體(P)" panose="020F0800000000000000" pitchFamily="34" charset="-120"/>
                <a:ea typeface="華康中特圓體(P)" panose="020F0800000000000000" pitchFamily="34" charset="-120"/>
                <a:sym typeface="Arial"/>
              </a:rPr>
              <a:t>『資源循環』</a:t>
            </a:r>
            <a:endParaRPr sz="2400" i="0" u="none" strike="noStrike" cap="none" dirty="0">
              <a:solidFill>
                <a:srgbClr val="C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2000"/>
              <a:buFont typeface="Arial"/>
              <a:buNone/>
            </a:pPr>
            <a:r>
              <a:rPr lang="zh-TW" sz="2000" i="0" u="none" strike="noStrike" cap="none" dirty="0">
                <a:solidFill>
                  <a:srgbClr val="000000"/>
                </a:solidFill>
                <a:latin typeface="華康中特圓體(P)" panose="020F0800000000000000" pitchFamily="34" charset="-120"/>
                <a:ea typeface="華康中特圓體(P)" panose="020F0800000000000000" pitchFamily="34" charset="-120"/>
                <a:sym typeface="Arial"/>
              </a:rPr>
              <a:t>本系統以「資源循環」的理念來開發此分享平台，希望大家能共同用小小的力量來拯救生病的地球。</a:t>
            </a:r>
            <a:endParaRPr sz="20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1800"/>
              <a:buFont typeface="Arial"/>
              <a:buNone/>
            </a:pPr>
            <a:endParaRPr sz="18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2400"/>
              <a:buFont typeface="Arial"/>
              <a:buNone/>
            </a:pPr>
            <a:r>
              <a:rPr lang="zh-TW" sz="2400" i="0" u="none" strike="noStrike" cap="none" dirty="0">
                <a:solidFill>
                  <a:srgbClr val="C00000"/>
                </a:solidFill>
                <a:latin typeface="華康中特圓體(P)" panose="020F0800000000000000" pitchFamily="34" charset="-120"/>
                <a:ea typeface="華康中特圓體(P)" panose="020F0800000000000000" pitchFamily="34" charset="-120"/>
                <a:sym typeface="Arial"/>
              </a:rPr>
              <a:t>『智慧科技』</a:t>
            </a:r>
            <a:endParaRPr sz="2400" i="0" u="none" strike="noStrike" cap="none" dirty="0">
              <a:solidFill>
                <a:srgbClr val="C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2000"/>
              <a:buFont typeface="Arial"/>
              <a:buNone/>
            </a:pPr>
            <a:r>
              <a:rPr lang="zh-TW" sz="2000" i="0" u="none" strike="noStrike" cap="none" dirty="0">
                <a:solidFill>
                  <a:srgbClr val="000000"/>
                </a:solidFill>
                <a:latin typeface="華康中特圓體(P)" panose="020F0800000000000000" pitchFamily="34" charset="-120"/>
                <a:ea typeface="華康中特圓體(P)" panose="020F0800000000000000" pitchFamily="34" charset="-120"/>
                <a:sym typeface="Arial"/>
              </a:rPr>
              <a:t>利用科技智慧的能力來解決目前社群分享社團的各種疑難雜症，讓愛惜食物、資源變得更加簡單。</a:t>
            </a:r>
            <a:endParaRPr sz="20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1600"/>
              <a:buFont typeface="Arial"/>
              <a:buNone/>
            </a:pPr>
            <a:endParaRPr sz="16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2400"/>
              <a:buFont typeface="Arial"/>
              <a:buNone/>
            </a:pPr>
            <a:r>
              <a:rPr lang="zh-TW" sz="2400" i="0" u="none" strike="noStrike" cap="none" dirty="0">
                <a:solidFill>
                  <a:srgbClr val="C00000"/>
                </a:solidFill>
                <a:latin typeface="華康中特圓體(P)" panose="020F0800000000000000" pitchFamily="34" charset="-120"/>
                <a:ea typeface="華康中特圓體(P)" panose="020F0800000000000000" pitchFamily="34" charset="-120"/>
                <a:sym typeface="Arial"/>
              </a:rPr>
              <a:t>『永續發展』</a:t>
            </a:r>
            <a:endParaRPr sz="2400" i="0" u="none" strike="noStrike" cap="none" dirty="0">
              <a:solidFill>
                <a:srgbClr val="C00000"/>
              </a:solidFill>
              <a:latin typeface="華康中特圓體(P)" panose="020F0800000000000000" pitchFamily="34" charset="-120"/>
              <a:ea typeface="華康中特圓體(P)" panose="020F0800000000000000" pitchFamily="34" charset="-120"/>
              <a:sym typeface="Arial"/>
            </a:endParaRPr>
          </a:p>
          <a:p>
            <a:pPr marL="0" marR="0" lvl="0" indent="0" algn="l" rtl="0">
              <a:lnSpc>
                <a:spcPct val="100000"/>
              </a:lnSpc>
              <a:spcBef>
                <a:spcPts val="0"/>
              </a:spcBef>
              <a:spcAft>
                <a:spcPts val="0"/>
              </a:spcAft>
              <a:buClr>
                <a:srgbClr val="000000"/>
              </a:buClr>
              <a:buSzPts val="2000"/>
              <a:buFont typeface="Arial"/>
              <a:buNone/>
            </a:pPr>
            <a:r>
              <a:rPr lang="zh-TW" sz="2000" i="0" u="none" strike="noStrike" cap="none" dirty="0">
                <a:solidFill>
                  <a:srgbClr val="000000"/>
                </a:solidFill>
                <a:latin typeface="華康中特圓體(P)" panose="020F0800000000000000" pitchFamily="34" charset="-120"/>
                <a:ea typeface="華康中特圓體(P)" panose="020F0800000000000000" pitchFamily="34" charset="-120"/>
                <a:sym typeface="Arial"/>
              </a:rPr>
              <a:t>讓可能丟棄的食物、物品透過更便利、智慧化的平台分享、交換給有需要的人來達到循環再利用，促進城市永續發展，以助提升整體都市生活機能與環境品質。</a:t>
            </a:r>
            <a:endParaRPr sz="2000" i="0" u="none" strike="noStrike" cap="none" dirty="0">
              <a:solidFill>
                <a:srgbClr val="000000"/>
              </a:solidFill>
              <a:latin typeface="華康中特圓體(P)" panose="020F0800000000000000" pitchFamily="34" charset="-120"/>
              <a:ea typeface="華康中特圓體(P)" panose="020F0800000000000000" pitchFamily="34"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2"/>
        <p:cNvGrpSpPr/>
        <p:nvPr/>
      </p:nvGrpSpPr>
      <p:grpSpPr>
        <a:xfrm>
          <a:off x="0" y="0"/>
          <a:ext cx="0" cy="0"/>
          <a:chOff x="0" y="0"/>
          <a:chExt cx="0" cy="0"/>
        </a:xfrm>
      </p:grpSpPr>
      <p:sp>
        <p:nvSpPr>
          <p:cNvPr id="353" name="Google Shape;353;p21"/>
          <p:cNvSpPr txBox="1">
            <a:spLocks noGrp="1"/>
          </p:cNvSpPr>
          <p:nvPr>
            <p:ph type="title"/>
          </p:nvPr>
        </p:nvSpPr>
        <p:spPr>
          <a:xfrm>
            <a:off x="1108039" y="3033922"/>
            <a:ext cx="7717500" cy="78319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zh-TW" b="1" dirty="0">
                <a:latin typeface="源泉圓體 B" panose="020B0800000000000000" pitchFamily="34" charset="-120"/>
                <a:ea typeface="源泉圓體 B" panose="020B0800000000000000" pitchFamily="34" charset="-120"/>
                <a:cs typeface="Microsoft JhengHei"/>
                <a:sym typeface="Microsoft JhengHei"/>
              </a:rPr>
              <a:t>綠色減碳，逆轉食代。</a:t>
            </a:r>
            <a:endParaRPr b="1" dirty="0">
              <a:latin typeface="源泉圓體 B" panose="020B0800000000000000" pitchFamily="34" charset="-120"/>
              <a:ea typeface="源泉圓體 B" panose="020B0800000000000000" pitchFamily="34" charset="-120"/>
            </a:endParaRPr>
          </a:p>
        </p:txBody>
      </p:sp>
      <p:sp>
        <p:nvSpPr>
          <p:cNvPr id="354" name="Google Shape;354;p21"/>
          <p:cNvSpPr txBox="1"/>
          <p:nvPr/>
        </p:nvSpPr>
        <p:spPr>
          <a:xfrm>
            <a:off x="2004291" y="3676073"/>
            <a:ext cx="5181600" cy="646545"/>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1"/>
          <p:cNvSpPr txBox="1">
            <a:spLocks noGrp="1"/>
          </p:cNvSpPr>
          <p:nvPr>
            <p:ph type="subTitle" idx="1"/>
          </p:nvPr>
        </p:nvSpPr>
        <p:spPr>
          <a:xfrm>
            <a:off x="2693391" y="4069868"/>
            <a:ext cx="3803400" cy="505500"/>
          </a:xfrm>
          <a:prstGeom prst="rect">
            <a:avLst/>
          </a:prstGeom>
          <a:noFill/>
          <a:ln>
            <a:noFill/>
          </a:ln>
        </p:spPr>
        <p:txBody>
          <a:bodyPr spcFirstLastPara="1" wrap="square" lIns="91425" tIns="91425" rIns="91425" bIns="91425" anchor="ctr" anchorCtr="0">
            <a:noAutofit/>
          </a:bodyPr>
          <a:lstStyle/>
          <a:p>
            <a:pPr marL="457200" lvl="0" indent="-342900" algn="ctr" rtl="0">
              <a:lnSpc>
                <a:spcPct val="100000"/>
              </a:lnSpc>
              <a:spcBef>
                <a:spcPts val="0"/>
              </a:spcBef>
              <a:spcAft>
                <a:spcPts val="0"/>
              </a:spcAft>
              <a:buSzPts val="2800"/>
              <a:buNone/>
            </a:pPr>
            <a:r>
              <a:rPr lang="zh-TW">
                <a:latin typeface="源泉圓體 B" panose="020B0800000000000000" pitchFamily="34" charset="-120"/>
                <a:ea typeface="源泉圓體 B" panose="020B0800000000000000" pitchFamily="34" charset="-120"/>
              </a:rPr>
              <a:t>Thank You For Listening!</a:t>
            </a:r>
            <a:endParaRPr>
              <a:latin typeface="源泉圓體 B" panose="020B0800000000000000" pitchFamily="34" charset="-120"/>
              <a:ea typeface="源泉圓體 B" panose="020B0800000000000000" pitchFamily="34" charset="-120"/>
            </a:endParaRPr>
          </a:p>
          <a:p>
            <a:pPr marL="457200" lvl="0" indent="-342900" algn="ctr" rtl="0">
              <a:lnSpc>
                <a:spcPct val="100000"/>
              </a:lnSpc>
              <a:spcBef>
                <a:spcPts val="0"/>
              </a:spcBef>
              <a:spcAft>
                <a:spcPts val="0"/>
              </a:spcAft>
              <a:buSzPts val="2800"/>
              <a:buNone/>
            </a:pPr>
            <a:endParaRPr>
              <a:latin typeface="源泉圓體 B" panose="020B0800000000000000" pitchFamily="34" charset="-120"/>
              <a:ea typeface="源泉圓體 B" panose="020B0800000000000000" pitchFamily="34" charset="-120"/>
            </a:endParaRPr>
          </a:p>
        </p:txBody>
      </p:sp>
      <p:sp>
        <p:nvSpPr>
          <p:cNvPr id="356" name="Google Shape;3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31</a:t>
            </a:fld>
            <a:endParaRPr/>
          </a:p>
        </p:txBody>
      </p:sp>
      <p:pic>
        <p:nvPicPr>
          <p:cNvPr id="357" name="Google Shape;357;p21"/>
          <p:cNvPicPr preferRelativeResize="0"/>
          <p:nvPr/>
        </p:nvPicPr>
        <p:blipFill rotWithShape="1">
          <a:blip r:embed="rId3">
            <a:alphaModFix/>
          </a:blip>
          <a:srcRect/>
          <a:stretch/>
        </p:blipFill>
        <p:spPr>
          <a:xfrm>
            <a:off x="3235575" y="361073"/>
            <a:ext cx="2672850" cy="267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g182860f7c00_0_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32</a:t>
            </a:fld>
            <a:endParaRPr/>
          </a:p>
        </p:txBody>
      </p:sp>
      <p:pic>
        <p:nvPicPr>
          <p:cNvPr id="439" name="Google Shape;439;g182860f7c00_0_14"/>
          <p:cNvPicPr preferRelativeResize="0"/>
          <p:nvPr/>
        </p:nvPicPr>
        <p:blipFill>
          <a:blip r:embed="rId3">
            <a:alphaModFix/>
          </a:blip>
          <a:stretch>
            <a:fillRect/>
          </a:stretch>
        </p:blipFill>
        <p:spPr>
          <a:xfrm>
            <a:off x="4911365" y="461636"/>
            <a:ext cx="3855360" cy="4496700"/>
          </a:xfrm>
          <a:prstGeom prst="rect">
            <a:avLst/>
          </a:prstGeom>
          <a:noFill/>
          <a:ln>
            <a:noFill/>
          </a:ln>
        </p:spPr>
      </p:pic>
      <p:pic>
        <p:nvPicPr>
          <p:cNvPr id="440" name="Google Shape;440;g182860f7c00_0_14"/>
          <p:cNvPicPr preferRelativeResize="0"/>
          <p:nvPr/>
        </p:nvPicPr>
        <p:blipFill>
          <a:blip r:embed="rId4">
            <a:alphaModFix/>
          </a:blip>
          <a:stretch>
            <a:fillRect/>
          </a:stretch>
        </p:blipFill>
        <p:spPr>
          <a:xfrm>
            <a:off x="146275" y="461635"/>
            <a:ext cx="3721426" cy="4496701"/>
          </a:xfrm>
          <a:prstGeom prst="rect">
            <a:avLst/>
          </a:prstGeom>
          <a:noFill/>
          <a:ln>
            <a:noFill/>
          </a:ln>
        </p:spPr>
      </p:pic>
      <p:sp>
        <p:nvSpPr>
          <p:cNvPr id="441" name="Google Shape;441;g182860f7c00_0_14"/>
          <p:cNvSpPr/>
          <p:nvPr/>
        </p:nvSpPr>
        <p:spPr>
          <a:xfrm>
            <a:off x="4162438" y="2407475"/>
            <a:ext cx="601500" cy="6198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182860f7c00_0_14"/>
          <p:cNvSpPr txBox="1"/>
          <p:nvPr/>
        </p:nvSpPr>
        <p:spPr>
          <a:xfrm>
            <a:off x="0" y="0"/>
            <a:ext cx="3271500" cy="461635"/>
          </a:xfrm>
          <a:prstGeom prst="rect">
            <a:avLst/>
          </a:prstGeom>
          <a:solidFill>
            <a:schemeClr val="bg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dirty="0">
                <a:latin typeface="微軟正黑體" panose="020B0604030504040204" pitchFamily="34" charset="-120"/>
                <a:ea typeface="微軟正黑體" panose="020B0604030504040204" pitchFamily="34" charset="-120"/>
              </a:rPr>
              <a:t>八大項目建立來源</a:t>
            </a:r>
            <a:endParaRPr sz="2000" b="1" dirty="0">
              <a:latin typeface="微軟正黑體" panose="020B0604030504040204" pitchFamily="34" charset="-120"/>
              <a:ea typeface="微軟正黑體" panose="020B0604030504040204" pitchFamily="34" charset="-120"/>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g182860f7c00_0_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33</a:t>
            </a:fld>
            <a:endParaRPr/>
          </a:p>
        </p:txBody>
      </p:sp>
      <p:pic>
        <p:nvPicPr>
          <p:cNvPr id="448" name="Google Shape;448;g182860f7c00_0_40"/>
          <p:cNvPicPr preferRelativeResize="0"/>
          <p:nvPr/>
        </p:nvPicPr>
        <p:blipFill>
          <a:blip r:embed="rId3">
            <a:alphaModFix/>
          </a:blip>
          <a:stretch>
            <a:fillRect/>
          </a:stretch>
        </p:blipFill>
        <p:spPr>
          <a:xfrm>
            <a:off x="91025" y="461635"/>
            <a:ext cx="8839198" cy="4281878"/>
          </a:xfrm>
          <a:prstGeom prst="rect">
            <a:avLst/>
          </a:prstGeom>
          <a:noFill/>
          <a:ln>
            <a:noFill/>
          </a:ln>
        </p:spPr>
      </p:pic>
      <p:sp>
        <p:nvSpPr>
          <p:cNvPr id="449" name="Google Shape;449;g182860f7c00_0_40"/>
          <p:cNvSpPr txBox="1"/>
          <p:nvPr/>
        </p:nvSpPr>
        <p:spPr>
          <a:xfrm>
            <a:off x="0" y="0"/>
            <a:ext cx="3271500" cy="461635"/>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buNone/>
              <a:defRPr sz="1800" b="1">
                <a:latin typeface="微軟正黑體" panose="020B0604030504040204" pitchFamily="34" charset="-120"/>
                <a:ea typeface="微軟正黑體" panose="020B0604030504040204" pitchFamily="34" charset="-120"/>
              </a:defRPr>
            </a:lvl1pPr>
          </a:lstStyle>
          <a:p>
            <a:r>
              <a:rPr lang="zh-TW" altLang="en-US" dirty="0"/>
              <a:t>平台吸引力？</a:t>
            </a:r>
            <a:endParaRPr dirty="0">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453"/>
        <p:cNvGrpSpPr/>
        <p:nvPr/>
      </p:nvGrpSpPr>
      <p:grpSpPr>
        <a:xfrm>
          <a:off x="0" y="0"/>
          <a:ext cx="0" cy="0"/>
          <a:chOff x="0" y="0"/>
          <a:chExt cx="0" cy="0"/>
        </a:xfrm>
      </p:grpSpPr>
      <p:sp>
        <p:nvSpPr>
          <p:cNvPr id="454" name="Google Shape;454;g182860f7c00_0_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ltLang="zh-TW"/>
              <a:t>34</a:t>
            </a:fld>
            <a:endParaRPr/>
          </a:p>
        </p:txBody>
      </p:sp>
      <p:pic>
        <p:nvPicPr>
          <p:cNvPr id="455" name="Google Shape;455;g182860f7c00_0_49"/>
          <p:cNvPicPr preferRelativeResize="0"/>
          <p:nvPr/>
        </p:nvPicPr>
        <p:blipFill>
          <a:blip r:embed="rId3">
            <a:alphaModFix/>
          </a:blip>
          <a:stretch>
            <a:fillRect/>
          </a:stretch>
        </p:blipFill>
        <p:spPr>
          <a:xfrm>
            <a:off x="152400" y="1264625"/>
            <a:ext cx="8167658" cy="34938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35</a:t>
            </a:fld>
            <a:endParaRPr/>
          </a:p>
        </p:txBody>
      </p:sp>
      <p:sp>
        <p:nvSpPr>
          <p:cNvPr id="234" name="Google Shape;234;p10"/>
          <p:cNvSpPr txBox="1"/>
          <p:nvPr/>
        </p:nvSpPr>
        <p:spPr>
          <a:xfrm>
            <a:off x="713250" y="286350"/>
            <a:ext cx="77175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Source Serif Pro Black"/>
              <a:buNone/>
            </a:pPr>
            <a:r>
              <a:rPr lang="zh-TW" sz="3000" b="1" i="0" u="none" strike="noStrike" cap="none">
                <a:solidFill>
                  <a:schemeClr val="dk1"/>
                </a:solidFill>
                <a:latin typeface="Microsoft JhengHei"/>
                <a:ea typeface="Microsoft JhengHei"/>
                <a:cs typeface="Microsoft JhengHei"/>
                <a:sym typeface="Microsoft JhengHei"/>
              </a:rPr>
              <a:t>系統創意</a:t>
            </a:r>
            <a:endParaRPr sz="3000" b="0" i="0" u="none" strike="noStrike" cap="none">
              <a:solidFill>
                <a:schemeClr val="dk1"/>
              </a:solidFill>
              <a:latin typeface="Source Serif Pro Black"/>
              <a:ea typeface="Source Serif Pro Black"/>
              <a:cs typeface="Source Serif Pro Black"/>
              <a:sym typeface="Source Serif Pro Black"/>
            </a:endParaRPr>
          </a:p>
        </p:txBody>
      </p:sp>
      <p:grpSp>
        <p:nvGrpSpPr>
          <p:cNvPr id="235" name="Google Shape;235;p10"/>
          <p:cNvGrpSpPr/>
          <p:nvPr/>
        </p:nvGrpSpPr>
        <p:grpSpPr>
          <a:xfrm>
            <a:off x="4203167" y="319989"/>
            <a:ext cx="4692911" cy="4958037"/>
            <a:chOff x="298924" y="-187396"/>
            <a:chExt cx="4692911" cy="4958037"/>
          </a:xfrm>
        </p:grpSpPr>
        <p:sp>
          <p:nvSpPr>
            <p:cNvPr id="236" name="Google Shape;236;p10"/>
            <p:cNvSpPr/>
            <p:nvPr/>
          </p:nvSpPr>
          <p:spPr>
            <a:xfrm>
              <a:off x="2040459" y="2005148"/>
              <a:ext cx="2450737" cy="2450737"/>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5A620B"/>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0"/>
            <p:cNvSpPr txBox="1"/>
            <p:nvPr/>
          </p:nvSpPr>
          <p:spPr>
            <a:xfrm>
              <a:off x="2533166" y="2579221"/>
              <a:ext cx="1465323" cy="125973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zh-TW" sz="2400" b="1" i="0" u="none" strike="noStrike" cap="none">
                  <a:solidFill>
                    <a:schemeClr val="lt1"/>
                  </a:solidFill>
                  <a:latin typeface="Microsoft JhengHei"/>
                  <a:ea typeface="Microsoft JhengHei"/>
                  <a:cs typeface="Microsoft JhengHei"/>
                  <a:sym typeface="Microsoft JhengHei"/>
                </a:rPr>
                <a:t>循環經濟</a:t>
              </a:r>
              <a:endParaRPr sz="2400" b="0" i="0" u="none" strike="noStrike" cap="none">
                <a:solidFill>
                  <a:schemeClr val="lt1"/>
                </a:solidFill>
                <a:latin typeface="Arial"/>
                <a:ea typeface="Arial"/>
                <a:cs typeface="Arial"/>
                <a:sym typeface="Arial"/>
              </a:endParaRPr>
            </a:p>
          </p:txBody>
        </p:sp>
        <p:sp>
          <p:nvSpPr>
            <p:cNvPr id="238" name="Google Shape;238;p10"/>
            <p:cNvSpPr/>
            <p:nvPr/>
          </p:nvSpPr>
          <p:spPr>
            <a:xfrm>
              <a:off x="614575" y="1425883"/>
              <a:ext cx="1782354" cy="1782354"/>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5A620B"/>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0"/>
            <p:cNvSpPr txBox="1"/>
            <p:nvPr/>
          </p:nvSpPr>
          <p:spPr>
            <a:xfrm>
              <a:off x="1063288" y="1877308"/>
              <a:ext cx="884928" cy="87950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zh-TW" sz="1600" b="1" i="0" u="none" strike="noStrike" cap="none">
                  <a:solidFill>
                    <a:schemeClr val="lt1"/>
                  </a:solidFill>
                  <a:latin typeface="Microsoft JhengHei"/>
                  <a:ea typeface="Microsoft JhengHei"/>
                  <a:cs typeface="Microsoft JhengHei"/>
                  <a:sym typeface="Microsoft JhengHei"/>
                </a:rPr>
                <a:t>物盡其用適得其所</a:t>
              </a:r>
              <a:endParaRPr sz="1600" b="0" i="0" u="none" strike="noStrike" cap="none">
                <a:solidFill>
                  <a:schemeClr val="lt1"/>
                </a:solidFill>
                <a:latin typeface="Arial"/>
                <a:ea typeface="Arial"/>
                <a:cs typeface="Arial"/>
                <a:sym typeface="Arial"/>
              </a:endParaRPr>
            </a:p>
          </p:txBody>
        </p:sp>
        <p:sp>
          <p:nvSpPr>
            <p:cNvPr id="240" name="Google Shape;240;p10"/>
            <p:cNvSpPr/>
            <p:nvPr/>
          </p:nvSpPr>
          <p:spPr>
            <a:xfrm rot="-900000">
              <a:off x="1612876" y="196240"/>
              <a:ext cx="1746343" cy="1746343"/>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5A620B"/>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0"/>
            <p:cNvSpPr txBox="1"/>
            <p:nvPr/>
          </p:nvSpPr>
          <p:spPr>
            <a:xfrm>
              <a:off x="1995900" y="579265"/>
              <a:ext cx="980294" cy="980294"/>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zh-TW" sz="1600" b="1" i="0" u="none" strike="noStrike" cap="none">
                  <a:solidFill>
                    <a:schemeClr val="lt1"/>
                  </a:solidFill>
                  <a:latin typeface="Microsoft JhengHei"/>
                  <a:ea typeface="Microsoft JhengHei"/>
                  <a:cs typeface="Microsoft JhengHei"/>
                  <a:sym typeface="Microsoft JhengHei"/>
                </a:rPr>
                <a:t>分享資源分享愛</a:t>
              </a:r>
              <a:endParaRPr sz="1600" b="0" i="0" u="none" strike="noStrike" cap="none">
                <a:solidFill>
                  <a:schemeClr val="lt1"/>
                </a:solidFill>
                <a:latin typeface="Arial"/>
                <a:ea typeface="Arial"/>
                <a:cs typeface="Arial"/>
                <a:sym typeface="Arial"/>
              </a:endParaRPr>
            </a:p>
          </p:txBody>
        </p:sp>
        <p:sp>
          <p:nvSpPr>
            <p:cNvPr id="242" name="Google Shape;242;p10"/>
            <p:cNvSpPr/>
            <p:nvPr/>
          </p:nvSpPr>
          <p:spPr>
            <a:xfrm>
              <a:off x="1854892" y="1633698"/>
              <a:ext cx="3136943" cy="3136943"/>
            </a:xfrm>
            <a:custGeom>
              <a:avLst/>
              <a:gdLst/>
              <a:ahLst/>
              <a:cxnLst/>
              <a:rect l="l" t="t" r="r" b="b"/>
              <a:pathLst>
                <a:path w="120000" h="120000" extrusionOk="0">
                  <a:moveTo>
                    <a:pt x="54259" y="4044"/>
                  </a:moveTo>
                  <a:lnTo>
                    <a:pt x="54259" y="4044"/>
                  </a:lnTo>
                  <a:cubicBezTo>
                    <a:pt x="77451" y="1665"/>
                    <a:pt x="99707" y="13839"/>
                    <a:pt x="110213" y="34650"/>
                  </a:cubicBezTo>
                  <a:cubicBezTo>
                    <a:pt x="120720" y="55462"/>
                    <a:pt x="117299" y="80598"/>
                    <a:pt x="101614" y="97846"/>
                  </a:cubicBezTo>
                  <a:lnTo>
                    <a:pt x="104164" y="100582"/>
                  </a:lnTo>
                  <a:lnTo>
                    <a:pt x="96431" y="99094"/>
                  </a:lnTo>
                  <a:lnTo>
                    <a:pt x="95215" y="90980"/>
                  </a:lnTo>
                  <a:lnTo>
                    <a:pt x="97765" y="93715"/>
                  </a:lnTo>
                  <a:cubicBezTo>
                    <a:pt x="111682" y="78126"/>
                    <a:pt x="114590" y="55589"/>
                    <a:pt x="105087" y="36977"/>
                  </a:cubicBezTo>
                  <a:cubicBezTo>
                    <a:pt x="95584" y="18366"/>
                    <a:pt x="75621" y="7507"/>
                    <a:pt x="54833" y="9639"/>
                  </a:cubicBezTo>
                  <a:close/>
                </a:path>
              </a:pathLst>
            </a:custGeom>
            <a:solidFill>
              <a:srgbClr val="B3B6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0"/>
            <p:cNvSpPr/>
            <p:nvPr/>
          </p:nvSpPr>
          <p:spPr>
            <a:xfrm>
              <a:off x="298924" y="1030393"/>
              <a:ext cx="2279185" cy="2279185"/>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B3B6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0"/>
            <p:cNvSpPr/>
            <p:nvPr/>
          </p:nvSpPr>
          <p:spPr>
            <a:xfrm>
              <a:off x="1208928" y="-187396"/>
              <a:ext cx="2457421" cy="2457421"/>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B3B6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 name="Google Shape;245;p10"/>
          <p:cNvSpPr/>
          <p:nvPr/>
        </p:nvSpPr>
        <p:spPr>
          <a:xfrm>
            <a:off x="1503731" y="4000153"/>
            <a:ext cx="6724918" cy="55399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chemeClr val="dk1"/>
                </a:solidFill>
                <a:latin typeface="Microsoft JhengHei"/>
                <a:ea typeface="Microsoft JhengHei"/>
                <a:cs typeface="Microsoft JhengHei"/>
                <a:sym typeface="Microsoft JhengHei"/>
              </a:rPr>
              <a:t>減少更多的資源浪費，落實綠經濟行動</a:t>
            </a:r>
            <a:endParaRPr sz="2000" b="1" i="0" u="none" strike="noStrike" cap="none">
              <a:solidFill>
                <a:schemeClr val="dk1"/>
              </a:solidFill>
              <a:latin typeface="Microsoft JhengHei"/>
              <a:ea typeface="Microsoft JhengHei"/>
              <a:cs typeface="Microsoft JhengHei"/>
              <a:sym typeface="Microsoft JhengHei"/>
            </a:endParaRPr>
          </a:p>
        </p:txBody>
      </p:sp>
      <p:sp>
        <p:nvSpPr>
          <p:cNvPr id="246" name="Google Shape;246;p10"/>
          <p:cNvSpPr/>
          <p:nvPr/>
        </p:nvSpPr>
        <p:spPr>
          <a:xfrm>
            <a:off x="232350" y="2929345"/>
            <a:ext cx="4339650" cy="369332"/>
          </a:xfrm>
          <a:prstGeom prst="rect">
            <a:avLst/>
          </a:prstGeom>
          <a:solidFill>
            <a:srgbClr val="FCF5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1" i="0" u="none" strike="noStrike" cap="none">
                <a:solidFill>
                  <a:schemeClr val="dk1"/>
                </a:solidFill>
                <a:latin typeface="Microsoft JhengHei"/>
                <a:ea typeface="Microsoft JhengHei"/>
                <a:cs typeface="Microsoft JhengHei"/>
                <a:sym typeface="Microsoft JhengHei"/>
              </a:rPr>
              <a:t>使得每一個物品找到需要它的新主人</a:t>
            </a:r>
            <a:endParaRPr sz="2000" b="1" i="0" u="none" strike="noStrike" cap="none">
              <a:solidFill>
                <a:schemeClr val="dk1"/>
              </a:solidFill>
              <a:latin typeface="Microsoft JhengHei"/>
              <a:ea typeface="Microsoft JhengHei"/>
              <a:cs typeface="Microsoft JhengHei"/>
              <a:sym typeface="Microsoft JhengHei"/>
            </a:endParaRPr>
          </a:p>
        </p:txBody>
      </p:sp>
      <p:sp>
        <p:nvSpPr>
          <p:cNvPr id="247" name="Google Shape;247;p10"/>
          <p:cNvSpPr/>
          <p:nvPr/>
        </p:nvSpPr>
        <p:spPr>
          <a:xfrm>
            <a:off x="981512" y="703739"/>
            <a:ext cx="4337973" cy="1074129"/>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rgbClr val="000000"/>
              </a:buClr>
              <a:buSzPts val="2000"/>
              <a:buFont typeface="Arial"/>
              <a:buNone/>
            </a:pPr>
            <a:r>
              <a:rPr lang="zh-TW" sz="2000" b="1" i="0" u="none" strike="noStrike" cap="none" dirty="0">
                <a:solidFill>
                  <a:schemeClr val="dk1"/>
                </a:solidFill>
                <a:latin typeface="Microsoft JhengHei"/>
                <a:ea typeface="Microsoft JhengHei"/>
                <a:cs typeface="Microsoft JhengHei"/>
                <a:sym typeface="Microsoft JhengHei"/>
              </a:rPr>
              <a:t>讓大家不僅分享資源，還可以</a:t>
            </a:r>
            <a:r>
              <a:rPr lang="zh-TW" sz="2000" b="1" i="0" u="none" strike="noStrike" cap="none" dirty="0">
                <a:solidFill>
                  <a:srgbClr val="FF0000"/>
                </a:solidFill>
                <a:latin typeface="Microsoft JhengHei"/>
                <a:ea typeface="Microsoft JhengHei"/>
                <a:cs typeface="Microsoft JhengHei"/>
                <a:sym typeface="Microsoft JhengHei"/>
              </a:rPr>
              <a:t>分享愛</a:t>
            </a:r>
            <a:endParaRPr sz="2000" b="1" i="0" u="none" strike="noStrike" cap="none" dirty="0">
              <a:solidFill>
                <a:srgbClr val="FF0000"/>
              </a:solidFill>
              <a:latin typeface="Microsoft JhengHei"/>
              <a:ea typeface="Microsoft JhengHei"/>
              <a:cs typeface="Microsoft JhengHei"/>
              <a:sym typeface="Microsoft JhengHei"/>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7" name="Google Shape;167;p4"/>
          <p:cNvSpPr txBox="1">
            <a:spLocks noGrp="1"/>
          </p:cNvSpPr>
          <p:nvPr>
            <p:ph type="title"/>
          </p:nvPr>
        </p:nvSpPr>
        <p:spPr>
          <a:xfrm>
            <a:off x="709811" y="276058"/>
            <a:ext cx="7717500" cy="572700"/>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b="1" dirty="0">
                <a:solidFill>
                  <a:schemeClr val="bg1">
                    <a:lumMod val="10000"/>
                  </a:schemeClr>
                </a:solidFill>
                <a:latin typeface="源泉圓體 B" panose="020B0800000000000000" pitchFamily="34" charset="-120"/>
                <a:ea typeface="源泉圓體 B" panose="020B0800000000000000" pitchFamily="34" charset="-120"/>
                <a:cs typeface="Microsoft JhengHei"/>
                <a:sym typeface="Microsoft JhengHei"/>
              </a:rPr>
              <a:t>研究動機</a:t>
            </a:r>
            <a:r>
              <a:rPr lang="en-US" altLang="zh-TW" b="1" dirty="0">
                <a:solidFill>
                  <a:schemeClr val="bg1">
                    <a:lumMod val="10000"/>
                  </a:schemeClr>
                </a:solidFill>
                <a:latin typeface="源泉圓體 B" panose="020B0800000000000000" pitchFamily="34" charset="-120"/>
                <a:ea typeface="源泉圓體 B" panose="020B0800000000000000" pitchFamily="34" charset="-120"/>
                <a:cs typeface="Microsoft JhengHei"/>
                <a:sym typeface="Microsoft JhengHei"/>
              </a:rPr>
              <a:t>-</a:t>
            </a:r>
            <a:r>
              <a:rPr lang="zh-TW" altLang="en-US" b="1" dirty="0">
                <a:solidFill>
                  <a:schemeClr val="bg1">
                    <a:lumMod val="10000"/>
                  </a:schemeClr>
                </a:solidFill>
                <a:latin typeface="源泉圓體 B" panose="020B0800000000000000" pitchFamily="34" charset="-120"/>
                <a:ea typeface="源泉圓體 B" panose="020B0800000000000000" pitchFamily="34" charset="-120"/>
                <a:cs typeface="Microsoft JhengHei"/>
                <a:sym typeface="Microsoft JhengHei"/>
              </a:rPr>
              <a:t> 氣候變遷、民眾環保意識提高</a:t>
            </a:r>
            <a:endParaRPr b="1" dirty="0">
              <a:solidFill>
                <a:schemeClr val="bg1">
                  <a:lumMod val="10000"/>
                </a:schemeClr>
              </a:solidFill>
              <a:latin typeface="源泉圓體 B" panose="020B0800000000000000" pitchFamily="34" charset="-120"/>
              <a:ea typeface="源泉圓體 B" panose="020B0800000000000000" pitchFamily="34" charset="-120"/>
              <a:cs typeface="Microsoft JhengHei"/>
              <a:sym typeface="Microsoft JhengHei"/>
            </a:endParaRPr>
          </a:p>
        </p:txBody>
      </p:sp>
      <p:sp>
        <p:nvSpPr>
          <p:cNvPr id="166" name="Google Shape;166;p4"/>
          <p:cNvSpPr txBox="1">
            <a:spLocks noGrp="1"/>
          </p:cNvSpPr>
          <p:nvPr>
            <p:ph type="sldNum" idx="12"/>
          </p:nvPr>
        </p:nvSpPr>
        <p:spPr>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4</a:t>
            </a:fld>
            <a:endParaRPr/>
          </a:p>
        </p:txBody>
      </p:sp>
      <p:pic>
        <p:nvPicPr>
          <p:cNvPr id="168" name="Google Shape;168;p4"/>
          <p:cNvPicPr preferRelativeResize="0"/>
          <p:nvPr/>
        </p:nvPicPr>
        <p:blipFill rotWithShape="1">
          <a:blip r:embed="rId4">
            <a:alphaModFix/>
          </a:blip>
          <a:srcRect/>
          <a:stretch/>
        </p:blipFill>
        <p:spPr>
          <a:xfrm>
            <a:off x="2366112" y="2068042"/>
            <a:ext cx="4404899" cy="2753062"/>
          </a:xfrm>
          <a:prstGeom prst="rect">
            <a:avLst/>
          </a:prstGeom>
          <a:noFill/>
          <a:ln>
            <a:noFill/>
          </a:ln>
        </p:spPr>
      </p:pic>
      <p:sp>
        <p:nvSpPr>
          <p:cNvPr id="3" name="文字方塊 2">
            <a:extLst>
              <a:ext uri="{FF2B5EF4-FFF2-40B4-BE49-F238E27FC236}">
                <a16:creationId xmlns:a16="http://schemas.microsoft.com/office/drawing/2014/main" id="{00EAF1F6-3B6D-0D49-A056-E1925B80868C}"/>
              </a:ext>
            </a:extLst>
          </p:cNvPr>
          <p:cNvSpPr txBox="1"/>
          <p:nvPr/>
        </p:nvSpPr>
        <p:spPr>
          <a:xfrm>
            <a:off x="2818752" y="4828804"/>
            <a:ext cx="3499621" cy="314696"/>
          </a:xfrm>
          <a:prstGeom prst="rect">
            <a:avLst/>
          </a:prstGeom>
          <a:noFill/>
        </p:spPr>
        <p:txBody>
          <a:bodyPr wrap="square" rtlCol="0">
            <a:spAutoFit/>
          </a:bodyPr>
          <a:lstStyle/>
          <a:p>
            <a:pPr algn="ctr"/>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圖</a:t>
            </a:r>
            <a:r>
              <a:rPr lang="en-US" altLang="zh-TW"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1.</a:t>
            </a:r>
            <a:r>
              <a:rPr lang="zh-TW" altLang="zh-TW" sz="1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聯合國17項永續發展目標</a:t>
            </a:r>
            <a:endParaRPr kumimoji="1" lang="zh-TW" altLang="en-US" dirty="0">
              <a:latin typeface="華康中特圓體(P)" panose="020F0800000000000000" pitchFamily="34" charset="-120"/>
              <a:ea typeface="華康中特圓體(P)" panose="020F0800000000000000" pitchFamily="34" charset="-120"/>
            </a:endParaRPr>
          </a:p>
        </p:txBody>
      </p:sp>
      <p:sp>
        <p:nvSpPr>
          <p:cNvPr id="9" name="框架 8">
            <a:extLst>
              <a:ext uri="{FF2B5EF4-FFF2-40B4-BE49-F238E27FC236}">
                <a16:creationId xmlns:a16="http://schemas.microsoft.com/office/drawing/2014/main" id="{1C55D807-0F77-2647-A5DB-9F4DE070807B}"/>
              </a:ext>
            </a:extLst>
          </p:cNvPr>
          <p:cNvSpPr/>
          <p:nvPr/>
        </p:nvSpPr>
        <p:spPr>
          <a:xfrm>
            <a:off x="5872930" y="3206146"/>
            <a:ext cx="890885" cy="831272"/>
          </a:xfrm>
          <a:prstGeom prst="fram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a:ln w="6350">
                <a:solidFill>
                  <a:schemeClr val="tx1"/>
                </a:solidFill>
              </a:ln>
              <a:solidFill>
                <a:schemeClr val="tx1"/>
              </a:solidFill>
            </a:endParaRPr>
          </a:p>
        </p:txBody>
      </p:sp>
      <p:grpSp>
        <p:nvGrpSpPr>
          <p:cNvPr id="4" name="群組 3"/>
          <p:cNvGrpSpPr/>
          <p:nvPr/>
        </p:nvGrpSpPr>
        <p:grpSpPr>
          <a:xfrm>
            <a:off x="960611" y="981112"/>
            <a:ext cx="7215900" cy="1058933"/>
            <a:chOff x="960611" y="1064286"/>
            <a:chExt cx="7215900" cy="1058933"/>
          </a:xfrm>
        </p:grpSpPr>
        <p:graphicFrame>
          <p:nvGraphicFramePr>
            <p:cNvPr id="5" name="資料庫圖表 4">
              <a:extLst>
                <a:ext uri="{FF2B5EF4-FFF2-40B4-BE49-F238E27FC236}">
                  <a16:creationId xmlns:a16="http://schemas.microsoft.com/office/drawing/2014/main" id="{BBE221D8-C1AB-C241-BD0C-AFE14154E0F5}"/>
                </a:ext>
              </a:extLst>
            </p:cNvPr>
            <p:cNvGraphicFramePr/>
            <p:nvPr>
              <p:extLst>
                <p:ext uri="{D42A27DB-BD31-4B8C-83A1-F6EECF244321}">
                  <p14:modId xmlns:p14="http://schemas.microsoft.com/office/powerpoint/2010/main" val="583346854"/>
                </p:ext>
              </p:extLst>
            </p:nvPr>
          </p:nvGraphicFramePr>
          <p:xfrm>
            <a:off x="960611" y="1064286"/>
            <a:ext cx="7215900" cy="10589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向下箭號 5">
              <a:extLst>
                <a:ext uri="{FF2B5EF4-FFF2-40B4-BE49-F238E27FC236}">
                  <a16:creationId xmlns:a16="http://schemas.microsoft.com/office/drawing/2014/main" id="{4B9A2CC8-E54E-D440-9369-6FFFE5B7F100}"/>
                </a:ext>
              </a:extLst>
            </p:cNvPr>
            <p:cNvSpPr/>
            <p:nvPr/>
          </p:nvSpPr>
          <p:spPr>
            <a:xfrm>
              <a:off x="2296401" y="1722174"/>
              <a:ext cx="192897" cy="297536"/>
            </a:xfrm>
            <a:prstGeom prst="down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ln w="0"/>
                <a:solidFill>
                  <a:schemeClr val="tx1"/>
                </a:solidFill>
                <a:effectLst>
                  <a:outerShdw blurRad="38100" dist="19050" dir="2700000" algn="tl" rotWithShape="0">
                    <a:schemeClr val="dk1">
                      <a:alpha val="40000"/>
                    </a:schemeClr>
                  </a:outerShdw>
                </a:effectLst>
              </a:endParaRPr>
            </a:p>
          </p:txBody>
        </p:sp>
        <p:sp>
          <p:nvSpPr>
            <p:cNvPr id="12" name="向下箭號 11">
              <a:extLst>
                <a:ext uri="{FF2B5EF4-FFF2-40B4-BE49-F238E27FC236}">
                  <a16:creationId xmlns:a16="http://schemas.microsoft.com/office/drawing/2014/main" id="{13921574-0127-0340-8294-AC8D3D5E4CA5}"/>
                </a:ext>
              </a:extLst>
            </p:cNvPr>
            <p:cNvSpPr/>
            <p:nvPr/>
          </p:nvSpPr>
          <p:spPr>
            <a:xfrm rot="10800000">
              <a:off x="7604313" y="1153576"/>
              <a:ext cx="192897" cy="29753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5</a:t>
            </a:fld>
            <a:endParaRPr/>
          </a:p>
        </p:txBody>
      </p:sp>
      <p:sp>
        <p:nvSpPr>
          <p:cNvPr id="175" name="Google Shape;175;p5"/>
          <p:cNvSpPr txBox="1">
            <a:spLocks noGrp="1"/>
          </p:cNvSpPr>
          <p:nvPr>
            <p:ph type="title"/>
          </p:nvPr>
        </p:nvSpPr>
        <p:spPr>
          <a:xfrm>
            <a:off x="713250" y="245266"/>
            <a:ext cx="771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b="1" dirty="0">
                <a:latin typeface="源泉圓體 B" panose="020B0800000000000000" pitchFamily="34" charset="-120"/>
                <a:ea typeface="源泉圓體 B" panose="020B0800000000000000" pitchFamily="34" charset="-120"/>
                <a:cs typeface="Microsoft JhengHei"/>
                <a:sym typeface="Microsoft JhengHei"/>
              </a:rPr>
              <a:t>研究動機-</a:t>
            </a:r>
            <a:r>
              <a:rPr lang="zh-TW" altLang="en-US" b="1" dirty="0">
                <a:latin typeface="源泉圓體 B" panose="020B0800000000000000" pitchFamily="34" charset="-120"/>
                <a:ea typeface="源泉圓體 B" panose="020B0800000000000000" pitchFamily="34" charset="-120"/>
                <a:cs typeface="Microsoft JhengHei"/>
                <a:sym typeface="Microsoft JhengHei"/>
              </a:rPr>
              <a:t> 剩食議題</a:t>
            </a:r>
            <a:endParaRPr b="1" dirty="0">
              <a:latin typeface="源泉圓體 B" panose="020B0800000000000000" pitchFamily="34" charset="-120"/>
              <a:ea typeface="源泉圓體 B" panose="020B0800000000000000" pitchFamily="34" charset="-120"/>
              <a:cs typeface="Microsoft JhengHei"/>
              <a:sym typeface="Microsoft JhengHei"/>
            </a:endParaRPr>
          </a:p>
        </p:txBody>
      </p:sp>
      <p:pic>
        <p:nvPicPr>
          <p:cNvPr id="176" name="Google Shape;176;p5" descr="台灣剩食狀況數據食物浪費"/>
          <p:cNvPicPr preferRelativeResize="0"/>
          <p:nvPr/>
        </p:nvPicPr>
        <p:blipFill rotWithShape="1">
          <a:blip r:embed="rId4">
            <a:alphaModFix/>
          </a:blip>
          <a:srcRect/>
          <a:stretch/>
        </p:blipFill>
        <p:spPr>
          <a:xfrm>
            <a:off x="2303409" y="2028866"/>
            <a:ext cx="5005014" cy="2634351"/>
          </a:xfrm>
          <a:prstGeom prst="rect">
            <a:avLst/>
          </a:prstGeom>
          <a:noFill/>
          <a:ln>
            <a:noFill/>
          </a:ln>
        </p:spPr>
      </p:pic>
      <p:sp>
        <p:nvSpPr>
          <p:cNvPr id="177" name="Google Shape;177;p5"/>
          <p:cNvSpPr/>
          <p:nvPr/>
        </p:nvSpPr>
        <p:spPr>
          <a:xfrm>
            <a:off x="366628" y="817966"/>
            <a:ext cx="8380180" cy="1200288"/>
          </a:xfrm>
          <a:prstGeom prst="rect">
            <a:avLst/>
          </a:prstGeom>
          <a:noFill/>
          <a:ln>
            <a:noFill/>
          </a:ln>
        </p:spPr>
        <p:txBody>
          <a:bodyPr spcFirstLastPara="1" wrap="square" lIns="91425" tIns="45700" rIns="91425" bIns="45700" anchor="t" anchorCtr="0">
            <a:spAutoFit/>
          </a:bodyPr>
          <a:lstStyle/>
          <a:p>
            <a:pPr marL="0" marR="0" lvl="0" indent="359410" algn="ctr"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聯合國糧農組織（FAO）統計顯示</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359410" algn="ctr"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全球每年浪費掉的食物</a:t>
            </a:r>
            <a:r>
              <a:rPr lang="zh-TW"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約為13億公噸</a:t>
            </a:r>
            <a:endParaRPr sz="20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endParaRPr>
          </a:p>
        </p:txBody>
      </p:sp>
      <p:sp>
        <p:nvSpPr>
          <p:cNvPr id="6" name="文字方塊 5">
            <a:extLst>
              <a:ext uri="{FF2B5EF4-FFF2-40B4-BE49-F238E27FC236}">
                <a16:creationId xmlns:a16="http://schemas.microsoft.com/office/drawing/2014/main" id="{6DCFDCCE-6229-284A-86D5-55BE054A61DB}"/>
              </a:ext>
            </a:extLst>
          </p:cNvPr>
          <p:cNvSpPr txBox="1"/>
          <p:nvPr/>
        </p:nvSpPr>
        <p:spPr>
          <a:xfrm>
            <a:off x="3717252" y="4742121"/>
            <a:ext cx="2177328" cy="314696"/>
          </a:xfrm>
          <a:prstGeom prst="rect">
            <a:avLst/>
          </a:prstGeom>
          <a:noFill/>
        </p:spPr>
        <p:txBody>
          <a:bodyPr wrap="square" rtlCol="0">
            <a:spAutoFit/>
          </a:bodyPr>
          <a:lstStyle/>
          <a:p>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圖</a:t>
            </a:r>
            <a:r>
              <a:rPr lang="en-US" altLang="zh-TW"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2.</a:t>
            </a:r>
            <a:r>
              <a:rPr lang="zh-TW" altLang="en-US" sz="1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台灣食物浪費數據圖</a:t>
            </a:r>
            <a:endParaRPr kumimoji="1" lang="zh-TW" altLang="en-US" dirty="0">
              <a:latin typeface="華康中特圓體(P)" panose="020F0800000000000000" pitchFamily="34" charset="-120"/>
              <a:ea typeface="華康中特圓體(P)" panose="020F0800000000000000" pitchFamily="34" charset="-120"/>
            </a:endParaRPr>
          </a:p>
        </p:txBody>
      </p:sp>
      <p:sp>
        <p:nvSpPr>
          <p:cNvPr id="3" name="橢圓 2">
            <a:extLst>
              <a:ext uri="{FF2B5EF4-FFF2-40B4-BE49-F238E27FC236}">
                <a16:creationId xmlns:a16="http://schemas.microsoft.com/office/drawing/2014/main" id="{0B653C10-1A49-AF77-89C5-AB5AC253154B}"/>
              </a:ext>
            </a:extLst>
          </p:cNvPr>
          <p:cNvSpPr/>
          <p:nvPr/>
        </p:nvSpPr>
        <p:spPr>
          <a:xfrm>
            <a:off x="5815067" y="2590954"/>
            <a:ext cx="1706867" cy="170686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6</a:t>
            </a:fld>
            <a:endParaRPr/>
          </a:p>
        </p:txBody>
      </p:sp>
      <p:sp>
        <p:nvSpPr>
          <p:cNvPr id="183" name="Google Shape;183;p6"/>
          <p:cNvSpPr txBox="1">
            <a:spLocks noGrp="1"/>
          </p:cNvSpPr>
          <p:nvPr>
            <p:ph type="title"/>
          </p:nvPr>
        </p:nvSpPr>
        <p:spPr>
          <a:xfrm>
            <a:off x="713250" y="461562"/>
            <a:ext cx="77175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zh-TW" b="1" dirty="0">
                <a:latin typeface="源泉圓體 B" panose="020B0800000000000000" pitchFamily="34" charset="-120"/>
                <a:ea typeface="源泉圓體 B" panose="020B0800000000000000" pitchFamily="34" charset="-120"/>
                <a:cs typeface="Microsoft JhengHei"/>
                <a:sym typeface="Microsoft JhengHei"/>
              </a:rPr>
              <a:t>研究動機</a:t>
            </a:r>
            <a:r>
              <a:rPr lang="zh-TW" altLang="zh-TW" b="1" dirty="0">
                <a:latin typeface="源泉圓體 B" panose="020B0800000000000000" pitchFamily="34" charset="-120"/>
                <a:ea typeface="源泉圓體 B" panose="020B0800000000000000" pitchFamily="34" charset="-120"/>
                <a:cs typeface="Microsoft JhengHei"/>
                <a:sym typeface="Microsoft JhengHei"/>
              </a:rPr>
              <a:t>-</a:t>
            </a:r>
            <a:r>
              <a:rPr lang="zh-TW" altLang="en-US" b="1" dirty="0">
                <a:latin typeface="源泉圓體 B" panose="020B0800000000000000" pitchFamily="34" charset="-120"/>
                <a:ea typeface="源泉圓體 B" panose="020B0800000000000000" pitchFamily="34" charset="-120"/>
                <a:cs typeface="Microsoft JhengHei"/>
                <a:sym typeface="Microsoft JhengHei"/>
              </a:rPr>
              <a:t> 資源循環</a:t>
            </a:r>
            <a:endParaRPr b="1" dirty="0">
              <a:latin typeface="源泉圓體 B" panose="020B0800000000000000" pitchFamily="34" charset="-120"/>
              <a:ea typeface="源泉圓體 B" panose="020B0800000000000000" pitchFamily="34" charset="-120"/>
              <a:cs typeface="Microsoft JhengHei"/>
              <a:sym typeface="Microsoft JhengHei"/>
            </a:endParaRPr>
          </a:p>
        </p:txBody>
      </p:sp>
      <p:sp>
        <p:nvSpPr>
          <p:cNvPr id="184" name="Google Shape;184;p6"/>
          <p:cNvSpPr/>
          <p:nvPr/>
        </p:nvSpPr>
        <p:spPr>
          <a:xfrm>
            <a:off x="381910" y="1006410"/>
            <a:ext cx="8380180" cy="1200288"/>
          </a:xfrm>
          <a:prstGeom prst="rect">
            <a:avLst/>
          </a:prstGeom>
          <a:noFill/>
          <a:ln>
            <a:noFill/>
          </a:ln>
        </p:spPr>
        <p:txBody>
          <a:bodyPr spcFirstLastPara="1" wrap="square" lIns="91425" tIns="45700" rIns="91425" bIns="45700" anchor="t" anchorCtr="0">
            <a:spAutoFit/>
          </a:bodyPr>
          <a:lstStyle/>
          <a:p>
            <a:pPr marL="0" marR="0" lvl="0" indent="359410" algn="ctr"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每購買一件二手衣取代買新衣，便能省下</a:t>
            </a:r>
            <a:r>
              <a:rPr lang="zh-TW"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82％碳排</a:t>
            </a:r>
            <a:endParaRPr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endParaRPr>
          </a:p>
          <a:p>
            <a:pPr marL="0" marR="0" lvl="0" indent="359410" algn="ctr" rtl="0">
              <a:lnSpc>
                <a:spcPct val="150000"/>
              </a:lnSpc>
              <a:spcBef>
                <a:spcPts val="0"/>
              </a:spcBef>
              <a:spcAft>
                <a:spcPts val="0"/>
              </a:spcAft>
              <a:buClr>
                <a:srgbClr val="000000"/>
              </a:buClr>
              <a:buSzPts val="2400"/>
              <a:buFont typeface="Arial"/>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綜觀過去10年，</a:t>
            </a:r>
            <a:r>
              <a:rPr lang="zh-TW"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「以舊代新」</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已替地球減碳5260萬公噸</a:t>
            </a:r>
            <a:endParaRPr sz="20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p:txBody>
      </p:sp>
      <p:pic>
        <p:nvPicPr>
          <p:cNvPr id="185" name="Google Shape;185;p6"/>
          <p:cNvPicPr preferRelativeResize="0"/>
          <p:nvPr/>
        </p:nvPicPr>
        <p:blipFill rotWithShape="1">
          <a:blip r:embed="rId3">
            <a:alphaModFix/>
          </a:blip>
          <a:srcRect l="6048"/>
          <a:stretch/>
        </p:blipFill>
        <p:spPr>
          <a:xfrm>
            <a:off x="5397419" y="2310051"/>
            <a:ext cx="2539252" cy="2405823"/>
          </a:xfrm>
          <a:prstGeom prst="rect">
            <a:avLst/>
          </a:prstGeom>
          <a:noFill/>
          <a:ln>
            <a:noFill/>
          </a:ln>
        </p:spPr>
      </p:pic>
      <p:pic>
        <p:nvPicPr>
          <p:cNvPr id="186" name="Google Shape;186;p6"/>
          <p:cNvPicPr preferRelativeResize="0"/>
          <p:nvPr/>
        </p:nvPicPr>
        <p:blipFill rotWithShape="1">
          <a:blip r:embed="rId4">
            <a:alphaModFix/>
          </a:blip>
          <a:srcRect l="4279"/>
          <a:stretch/>
        </p:blipFill>
        <p:spPr>
          <a:xfrm>
            <a:off x="1791676" y="2310051"/>
            <a:ext cx="2780324" cy="2405823"/>
          </a:xfrm>
          <a:prstGeom prst="rect">
            <a:avLst/>
          </a:prstGeom>
          <a:noFill/>
          <a:ln>
            <a:noFill/>
          </a:ln>
        </p:spPr>
      </p:pic>
      <p:sp>
        <p:nvSpPr>
          <p:cNvPr id="7" name="文字方塊 6">
            <a:extLst>
              <a:ext uri="{FF2B5EF4-FFF2-40B4-BE49-F238E27FC236}">
                <a16:creationId xmlns:a16="http://schemas.microsoft.com/office/drawing/2014/main" id="{2C2E0EDF-0224-3C43-A7BB-641F24915039}"/>
              </a:ext>
            </a:extLst>
          </p:cNvPr>
          <p:cNvSpPr txBox="1"/>
          <p:nvPr/>
        </p:nvSpPr>
        <p:spPr>
          <a:xfrm>
            <a:off x="2093174" y="4809739"/>
            <a:ext cx="2352702" cy="307777"/>
          </a:xfrm>
          <a:prstGeom prst="rect">
            <a:avLst/>
          </a:prstGeom>
          <a:solidFill>
            <a:schemeClr val="bg1"/>
          </a:solidFill>
        </p:spPr>
        <p:txBody>
          <a:bodyPr wrap="square" rtlCol="0">
            <a:spAutoFit/>
          </a:bodyPr>
          <a:lstStyle/>
          <a:p>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圖</a:t>
            </a:r>
            <a:r>
              <a:rPr lang="en-US" altLang="zh-TW"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3.</a:t>
            </a:r>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二手衣轉售市占</a:t>
            </a:r>
            <a:r>
              <a:rPr lang="zh-TW" altLang="en-US" sz="1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數據圖</a:t>
            </a:r>
            <a:endParaRPr kumimoji="1" lang="zh-TW" altLang="en-US" dirty="0">
              <a:latin typeface="華康中特圓體(P)" panose="020F0800000000000000" pitchFamily="34" charset="-120"/>
              <a:ea typeface="華康中特圓體(P)" panose="020F0800000000000000" pitchFamily="34" charset="-120"/>
            </a:endParaRPr>
          </a:p>
        </p:txBody>
      </p:sp>
      <p:sp>
        <p:nvSpPr>
          <p:cNvPr id="8" name="文字方塊 7">
            <a:extLst>
              <a:ext uri="{FF2B5EF4-FFF2-40B4-BE49-F238E27FC236}">
                <a16:creationId xmlns:a16="http://schemas.microsoft.com/office/drawing/2014/main" id="{C8019D96-8166-B94D-9CEE-891B68851AA8}"/>
              </a:ext>
            </a:extLst>
          </p:cNvPr>
          <p:cNvSpPr txBox="1"/>
          <p:nvPr/>
        </p:nvSpPr>
        <p:spPr>
          <a:xfrm>
            <a:off x="5490694" y="4819227"/>
            <a:ext cx="2352701" cy="307777"/>
          </a:xfrm>
          <a:prstGeom prst="rect">
            <a:avLst/>
          </a:prstGeom>
          <a:noFill/>
        </p:spPr>
        <p:txBody>
          <a:bodyPr wrap="square" rtlCol="0">
            <a:spAutoFit/>
          </a:bodyPr>
          <a:lstStyle/>
          <a:p>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圖</a:t>
            </a:r>
            <a:r>
              <a:rPr lang="en-US" altLang="zh-TW"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4.</a:t>
            </a:r>
            <a:r>
              <a:rPr lang="zh-TW" altLang="en-US" sz="1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二手衣減碳效益數據圖</a:t>
            </a:r>
            <a:endParaRPr kumimoji="1" lang="zh-TW" altLang="en-US" dirty="0">
              <a:latin typeface="華康中特圓體(P)" panose="020F0800000000000000" pitchFamily="34" charset="-120"/>
              <a:ea typeface="華康中特圓體(P)" panose="020F0800000000000000" pitchFamily="34" charset="-120"/>
            </a:endParaRP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7"/>
          <p:cNvSpPr txBox="1">
            <a:spLocks noGrp="1"/>
          </p:cNvSpPr>
          <p:nvPr>
            <p:ph type="title"/>
          </p:nvPr>
        </p:nvSpPr>
        <p:spPr>
          <a:prstGeom prst="rect">
            <a:avLst/>
          </a:prstGeom>
          <a:solidFill>
            <a:schemeClr val="bg1"/>
          </a:solidFill>
          <a:ln>
            <a:noFill/>
          </a:ln>
        </p:spPr>
        <p:txBody>
          <a:bodyPr spcFirstLastPara="1" wrap="square" lIns="91425" tIns="91425" rIns="91425" bIns="91425" anchor="ctr" anchorCtr="0">
            <a:noAutofit/>
          </a:bodyPr>
          <a:lstStyle/>
          <a:p>
            <a:pPr algn="ctr"/>
            <a:r>
              <a:rPr lang="zh-TW" altLang="en-US" b="1" dirty="0">
                <a:latin typeface="源泉圓體 B" panose="020B0800000000000000" pitchFamily="34" charset="-120"/>
                <a:ea typeface="源泉圓體 B" panose="020B0800000000000000" pitchFamily="34" charset="-120"/>
                <a:sym typeface="Microsoft JhengHei"/>
              </a:rPr>
              <a:t>研究動機</a:t>
            </a:r>
            <a:r>
              <a:rPr lang="en-US" altLang="zh-TW" b="1" dirty="0">
                <a:latin typeface="源泉圓體 B" panose="020B0800000000000000" pitchFamily="34" charset="-120"/>
                <a:ea typeface="源泉圓體 B" panose="020B0800000000000000" pitchFamily="34" charset="-120"/>
                <a:sym typeface="Microsoft JhengHei"/>
              </a:rPr>
              <a:t>-</a:t>
            </a:r>
            <a:r>
              <a:rPr lang="zh-TW" altLang="en-US" b="1" dirty="0">
                <a:latin typeface="源泉圓體 B" panose="020B0800000000000000" pitchFamily="34" charset="-120"/>
                <a:ea typeface="源泉圓體 B" panose="020B0800000000000000" pitchFamily="34" charset="-120"/>
                <a:sym typeface="Microsoft JhengHei"/>
              </a:rPr>
              <a:t>臉書惜食社團問卷調查</a:t>
            </a:r>
            <a:endParaRPr b="1" dirty="0">
              <a:latin typeface="源泉圓體 B" panose="020B0800000000000000" pitchFamily="34" charset="-120"/>
              <a:ea typeface="源泉圓體 B" panose="020B0800000000000000" pitchFamily="34" charset="-120"/>
              <a:sym typeface="Microsoft JhengHei"/>
            </a:endParaRPr>
          </a:p>
        </p:txBody>
      </p:sp>
      <p:sp>
        <p:nvSpPr>
          <p:cNvPr id="191" name="Google Shape;191;p7"/>
          <p:cNvSpPr txBox="1">
            <a:spLocks noGrp="1"/>
          </p:cNvSpPr>
          <p:nvPr>
            <p:ph type="sldNum" idx="12"/>
          </p:nvPr>
        </p:nvSpPr>
        <p:spPr>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7</a:t>
            </a:fld>
            <a:endParaRPr/>
          </a:p>
        </p:txBody>
      </p:sp>
      <p:sp>
        <p:nvSpPr>
          <p:cNvPr id="193" name="Google Shape;193;p7"/>
          <p:cNvSpPr/>
          <p:nvPr/>
        </p:nvSpPr>
        <p:spPr>
          <a:xfrm>
            <a:off x="970635" y="1068448"/>
            <a:ext cx="8380180" cy="2308284"/>
          </a:xfrm>
          <a:prstGeom prst="rect">
            <a:avLst/>
          </a:prstGeom>
          <a:noFill/>
          <a:ln>
            <a:noFill/>
          </a:ln>
        </p:spPr>
        <p:txBody>
          <a:bodyPr spcFirstLastPara="1" wrap="square" lIns="91425" tIns="45700" rIns="91425" bIns="45700" anchor="t" anchorCtr="0">
            <a:spAutoFit/>
          </a:bodyPr>
          <a:lstStyle/>
          <a:p>
            <a:pPr lvl="0" indent="359410">
              <a:lnSpc>
                <a:spcPct val="150000"/>
              </a:lnSpc>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5成</a:t>
            </a: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民眾</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是</a:t>
            </a: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有</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經濟</a:t>
            </a: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能力</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indent="359410">
              <a:lnSpc>
                <a:spcPct val="150000"/>
              </a:lnSpc>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領取</a:t>
            </a:r>
            <a:r>
              <a:rPr lang="zh-TW"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剩食者</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其中更有3成的人是為了</a:t>
            </a:r>
            <a:r>
              <a:rPr lang="zh-TW" altLang="zh-TW" sz="2400"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想減少浪費</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en-US"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3</a:t>
            </a: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成是因為經濟困難</a:t>
            </a:r>
          </a:p>
          <a:p>
            <a:pPr lvl="0" indent="359410">
              <a:lnSpc>
                <a:spcPct val="150000"/>
              </a:lnSpc>
            </a:pPr>
            <a:endParaRPr sz="2400" i="0" u="none" strike="noStrike" cap="none" dirty="0">
              <a:solidFill>
                <a:schemeClr val="tx1"/>
              </a:solidFill>
              <a:latin typeface="華康中特圓體(P)" panose="020F0800000000000000" pitchFamily="34" charset="-120"/>
              <a:ea typeface="華康中特圓體(P)" panose="020F0800000000000000" pitchFamily="34" charset="-120"/>
              <a:cs typeface="Microsoft JhengHei"/>
              <a:sym typeface="Microsoft JhengHei"/>
            </a:endParaRPr>
          </a:p>
        </p:txBody>
      </p:sp>
      <p:pic>
        <p:nvPicPr>
          <p:cNvPr id="194" name="Google Shape;194;p7"/>
          <p:cNvPicPr preferRelativeResize="0"/>
          <p:nvPr/>
        </p:nvPicPr>
        <p:blipFill rotWithShape="1">
          <a:blip r:embed="rId4">
            <a:alphaModFix/>
          </a:blip>
          <a:srcRect/>
          <a:stretch/>
        </p:blipFill>
        <p:spPr>
          <a:xfrm>
            <a:off x="1234657" y="2856921"/>
            <a:ext cx="2777566" cy="2199896"/>
          </a:xfrm>
          <a:prstGeom prst="rect">
            <a:avLst/>
          </a:prstGeom>
          <a:noFill/>
          <a:ln>
            <a:noFill/>
          </a:ln>
        </p:spPr>
      </p:pic>
      <p:pic>
        <p:nvPicPr>
          <p:cNvPr id="195" name="Google Shape;195;p7"/>
          <p:cNvPicPr preferRelativeResize="0"/>
          <p:nvPr/>
        </p:nvPicPr>
        <p:blipFill rotWithShape="1">
          <a:blip r:embed="rId5">
            <a:alphaModFix/>
          </a:blip>
          <a:srcRect/>
          <a:stretch/>
        </p:blipFill>
        <p:spPr>
          <a:xfrm>
            <a:off x="4012223" y="2856921"/>
            <a:ext cx="3587028" cy="2191298"/>
          </a:xfrm>
          <a:prstGeom prst="rect">
            <a:avLst/>
          </a:prstGeom>
          <a:noFill/>
          <a:ln>
            <a:noFill/>
          </a:ln>
        </p:spPr>
      </p:pic>
      <p:sp>
        <p:nvSpPr>
          <p:cNvPr id="196" name="Google Shape;196;p7"/>
          <p:cNvSpPr/>
          <p:nvPr/>
        </p:nvSpPr>
        <p:spPr>
          <a:xfrm>
            <a:off x="1289435" y="3149457"/>
            <a:ext cx="542038" cy="24353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手繪多邊形 11">
            <a:extLst>
              <a:ext uri="{FF2B5EF4-FFF2-40B4-BE49-F238E27FC236}">
                <a16:creationId xmlns:a16="http://schemas.microsoft.com/office/drawing/2014/main" id="{B8EAF3CC-3C18-2846-B88C-E418D8B9B808}"/>
              </a:ext>
            </a:extLst>
          </p:cNvPr>
          <p:cNvSpPr/>
          <p:nvPr/>
        </p:nvSpPr>
        <p:spPr>
          <a:xfrm>
            <a:off x="2494457" y="4046923"/>
            <a:ext cx="1470048" cy="948904"/>
          </a:xfrm>
          <a:custGeom>
            <a:avLst/>
            <a:gdLst>
              <a:gd name="connsiteX0" fmla="*/ 47413 w 1470048"/>
              <a:gd name="connsiteY0" fmla="*/ 10727 h 948904"/>
              <a:gd name="connsiteX1" fmla="*/ 721783 w 1470048"/>
              <a:gd name="connsiteY1" fmla="*/ 216467 h 948904"/>
              <a:gd name="connsiteX2" fmla="*/ 1453303 w 1470048"/>
              <a:gd name="connsiteY2" fmla="*/ 227897 h 948904"/>
              <a:gd name="connsiteX3" fmla="*/ 1178983 w 1470048"/>
              <a:gd name="connsiteY3" fmla="*/ 810827 h 948904"/>
              <a:gd name="connsiteX4" fmla="*/ 550333 w 1470048"/>
              <a:gd name="connsiteY4" fmla="*/ 936557 h 948904"/>
              <a:gd name="connsiteX5" fmla="*/ 115993 w 1470048"/>
              <a:gd name="connsiteY5" fmla="*/ 593657 h 948904"/>
              <a:gd name="connsiteX6" fmla="*/ 47413 w 1470048"/>
              <a:gd name="connsiteY6" fmla="*/ 10727 h 94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048" h="948904">
                <a:moveTo>
                  <a:pt x="47413" y="10727"/>
                </a:moveTo>
                <a:cubicBezTo>
                  <a:pt x="148378" y="-52138"/>
                  <a:pt x="487468" y="180272"/>
                  <a:pt x="721783" y="216467"/>
                </a:cubicBezTo>
                <a:cubicBezTo>
                  <a:pt x="956098" y="252662"/>
                  <a:pt x="1377103" y="128837"/>
                  <a:pt x="1453303" y="227897"/>
                </a:cubicBezTo>
                <a:cubicBezTo>
                  <a:pt x="1529503" y="326957"/>
                  <a:pt x="1329478" y="692717"/>
                  <a:pt x="1178983" y="810827"/>
                </a:cubicBezTo>
                <a:cubicBezTo>
                  <a:pt x="1028488" y="928937"/>
                  <a:pt x="727498" y="972752"/>
                  <a:pt x="550333" y="936557"/>
                </a:cubicBezTo>
                <a:cubicBezTo>
                  <a:pt x="373168" y="900362"/>
                  <a:pt x="207433" y="746057"/>
                  <a:pt x="115993" y="593657"/>
                </a:cubicBezTo>
                <a:cubicBezTo>
                  <a:pt x="24553" y="441257"/>
                  <a:pt x="-53552" y="73592"/>
                  <a:pt x="47413" y="10727"/>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框架 12">
            <a:extLst>
              <a:ext uri="{FF2B5EF4-FFF2-40B4-BE49-F238E27FC236}">
                <a16:creationId xmlns:a16="http://schemas.microsoft.com/office/drawing/2014/main" id="{22A22242-1B34-DA49-9481-4F7D1CE40017}"/>
              </a:ext>
            </a:extLst>
          </p:cNvPr>
          <p:cNvSpPr/>
          <p:nvPr/>
        </p:nvSpPr>
        <p:spPr>
          <a:xfrm>
            <a:off x="4012223" y="2822735"/>
            <a:ext cx="2953057" cy="674846"/>
          </a:xfrm>
          <a:prstGeom prst="fram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a:solidFill>
                  <a:srgbClr val="FF0000"/>
                </a:solidFill>
              </a:ln>
              <a:solidFill>
                <a:schemeClr val="tx1"/>
              </a:solidFill>
            </a:endParaRPr>
          </a:p>
        </p:txBody>
      </p:sp>
      <p:sp>
        <p:nvSpPr>
          <p:cNvPr id="20" name="文字方塊 19">
            <a:extLst>
              <a:ext uri="{FF2B5EF4-FFF2-40B4-BE49-F238E27FC236}">
                <a16:creationId xmlns:a16="http://schemas.microsoft.com/office/drawing/2014/main" id="{1BCB7882-3FC3-F540-B0F7-E4425B1D5338}"/>
              </a:ext>
            </a:extLst>
          </p:cNvPr>
          <p:cNvSpPr txBox="1"/>
          <p:nvPr/>
        </p:nvSpPr>
        <p:spPr>
          <a:xfrm>
            <a:off x="7599251" y="4533597"/>
            <a:ext cx="1327773" cy="523220"/>
          </a:xfrm>
          <a:prstGeom prst="rect">
            <a:avLst/>
          </a:prstGeom>
          <a:noFill/>
        </p:spPr>
        <p:txBody>
          <a:bodyPr wrap="square" rtlCol="0">
            <a:spAutoFit/>
          </a:bodyPr>
          <a:lstStyle/>
          <a:p>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圖</a:t>
            </a:r>
            <a:r>
              <a:rPr lang="en-US" altLang="zh-TW"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5.</a:t>
            </a:r>
            <a:r>
              <a:rPr lang="zh-TW" altLang="en-US"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領取剩食的主要原因</a:t>
            </a:r>
            <a:endParaRPr kumimoji="1" lang="zh-TW" altLang="en-US" dirty="0">
              <a:latin typeface="華康中特圓體(P)" panose="020F0800000000000000" pitchFamily="34" charset="-120"/>
              <a:ea typeface="華康中特圓體(P)" panose="020F0800000000000000" pitchFamily="34" charset="-12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title"/>
          </p:nvPr>
        </p:nvSpPr>
        <p:spPr>
          <a:prstGeom prst="rect">
            <a:avLst/>
          </a:prstGeom>
          <a:solidFill>
            <a:schemeClr val="bg1"/>
          </a:solidFill>
          <a:ln>
            <a:noFill/>
          </a:ln>
        </p:spPr>
        <p:txBody>
          <a:bodyPr spcFirstLastPara="1" wrap="square" lIns="91425" tIns="91425" rIns="91425" bIns="91425" anchor="ctr" anchorCtr="0">
            <a:noAutofit/>
          </a:bodyPr>
          <a:lstStyle/>
          <a:p>
            <a:pPr algn="ctr"/>
            <a:r>
              <a:rPr lang="zh-TW" altLang="en-US" b="1" dirty="0">
                <a:latin typeface="源泉圓體 B" panose="020B0800000000000000" pitchFamily="34" charset="-120"/>
                <a:ea typeface="源泉圓體 B" panose="020B0800000000000000" pitchFamily="34" charset="-120"/>
                <a:sym typeface="Microsoft JhengHei"/>
              </a:rPr>
              <a:t>研究動機</a:t>
            </a:r>
            <a:r>
              <a:rPr lang="en-US" altLang="zh-TW" b="1" dirty="0">
                <a:latin typeface="源泉圓體 B" panose="020B0800000000000000" pitchFamily="34" charset="-120"/>
                <a:ea typeface="源泉圓體 B" panose="020B0800000000000000" pitchFamily="34" charset="-120"/>
                <a:sym typeface="Microsoft JhengHei"/>
              </a:rPr>
              <a:t>-</a:t>
            </a:r>
            <a:r>
              <a:rPr lang="zh-TW" altLang="en-US" b="1" dirty="0">
                <a:latin typeface="源泉圓體 B" panose="020B0800000000000000" pitchFamily="34" charset="-120"/>
                <a:ea typeface="源泉圓體 B" panose="020B0800000000000000" pitchFamily="34" charset="-120"/>
                <a:sym typeface="Microsoft JhengHei"/>
              </a:rPr>
              <a:t>臉書二手物社團問卷調查</a:t>
            </a:r>
            <a:endParaRPr b="1" dirty="0">
              <a:latin typeface="源泉圓體 B" panose="020B0800000000000000" pitchFamily="34" charset="-120"/>
              <a:ea typeface="源泉圓體 B" panose="020B0800000000000000" pitchFamily="34" charset="-120"/>
              <a:sym typeface="Microsoft JhengHei"/>
            </a:endParaRPr>
          </a:p>
        </p:txBody>
      </p:sp>
      <p:sp>
        <p:nvSpPr>
          <p:cNvPr id="201" name="Google Shape;201;p16"/>
          <p:cNvSpPr txBox="1">
            <a:spLocks noGrp="1"/>
          </p:cNvSpPr>
          <p:nvPr>
            <p:ph type="sldNum" idx="12"/>
          </p:nvPr>
        </p:nvSpPr>
        <p:spPr>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ltLang="zh-TW"/>
              <a:t>8</a:t>
            </a:fld>
            <a:endParaRPr/>
          </a:p>
        </p:txBody>
      </p:sp>
      <p:pic>
        <p:nvPicPr>
          <p:cNvPr id="203" name="Google Shape;203;p16"/>
          <p:cNvPicPr preferRelativeResize="0"/>
          <p:nvPr/>
        </p:nvPicPr>
        <p:blipFill rotWithShape="1">
          <a:blip r:embed="rId4">
            <a:alphaModFix/>
          </a:blip>
          <a:srcRect/>
          <a:stretch/>
        </p:blipFill>
        <p:spPr>
          <a:xfrm>
            <a:off x="1300461" y="2877071"/>
            <a:ext cx="2785929" cy="2120401"/>
          </a:xfrm>
          <a:prstGeom prst="rect">
            <a:avLst/>
          </a:prstGeom>
          <a:noFill/>
          <a:ln>
            <a:noFill/>
          </a:ln>
        </p:spPr>
      </p:pic>
      <p:pic>
        <p:nvPicPr>
          <p:cNvPr id="204" name="Google Shape;204;p16"/>
          <p:cNvPicPr preferRelativeResize="0"/>
          <p:nvPr/>
        </p:nvPicPr>
        <p:blipFill rotWithShape="1">
          <a:blip r:embed="rId5">
            <a:alphaModFix/>
          </a:blip>
          <a:srcRect/>
          <a:stretch/>
        </p:blipFill>
        <p:spPr>
          <a:xfrm>
            <a:off x="4086390" y="2856920"/>
            <a:ext cx="3522153" cy="2102371"/>
          </a:xfrm>
          <a:prstGeom prst="rect">
            <a:avLst/>
          </a:prstGeom>
          <a:noFill/>
          <a:ln>
            <a:noFill/>
          </a:ln>
        </p:spPr>
      </p:pic>
      <p:sp>
        <p:nvSpPr>
          <p:cNvPr id="205" name="Google Shape;205;p16"/>
          <p:cNvSpPr/>
          <p:nvPr/>
        </p:nvSpPr>
        <p:spPr>
          <a:xfrm>
            <a:off x="1300461" y="3110439"/>
            <a:ext cx="520621" cy="23391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16"/>
          <p:cNvSpPr/>
          <p:nvPr/>
        </p:nvSpPr>
        <p:spPr>
          <a:xfrm>
            <a:off x="970635" y="1022861"/>
            <a:ext cx="8380180" cy="1754286"/>
          </a:xfrm>
          <a:prstGeom prst="rect">
            <a:avLst/>
          </a:prstGeom>
          <a:noFill/>
          <a:ln>
            <a:noFill/>
          </a:ln>
        </p:spPr>
        <p:txBody>
          <a:bodyPr spcFirstLastPara="1" wrap="square" lIns="91425" tIns="45700" rIns="91425" bIns="45700" anchor="t" anchorCtr="0">
            <a:spAutoFit/>
          </a:bodyPr>
          <a:lstStyle/>
          <a:p>
            <a:pPr marL="0" marR="0" lvl="0" indent="359410" algn="l" rtl="0">
              <a:lnSpc>
                <a:spcPct val="150000"/>
              </a:lnSpc>
              <a:spcBef>
                <a:spcPts val="0"/>
              </a:spcBef>
              <a:spcAft>
                <a:spcPts val="0"/>
              </a:spcAft>
              <a:buNone/>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zh-TW"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7成是</a:t>
            </a:r>
            <a:r>
              <a:rPr lang="zh-TW" altLang="en-US"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沒有</a:t>
            </a:r>
            <a:r>
              <a:rPr lang="zh-TW" alt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經濟上的問題</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lvl="0" indent="359410">
              <a:lnSpc>
                <a:spcPct val="150000"/>
              </a:lnSpc>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領取</a:t>
            </a:r>
            <a:r>
              <a:rPr lang="zh-TW"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二手物者</a:t>
            </a: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其中更有4成的人是為了</a:t>
            </a:r>
            <a:r>
              <a:rPr lang="zh-TW" altLang="zh-TW" sz="2400"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rPr>
              <a:t>想減少浪費</a:t>
            </a:r>
            <a:endParaRPr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endParaRPr>
          </a:p>
          <a:p>
            <a:pPr lvl="0" indent="359410">
              <a:lnSpc>
                <a:spcPct val="150000"/>
              </a:lnSpc>
              <a:buSzPts val="2400"/>
            </a:pPr>
            <a:r>
              <a:rPr lang="zh-TW" sz="2400" i="0" u="none" strike="noStrike" cap="none"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			</a:t>
            </a:r>
            <a:r>
              <a:rPr lang="zh-TW" altLang="zh-TW" sz="2400" dirty="0">
                <a:solidFill>
                  <a:srgbClr val="2D3106"/>
                </a:solidFill>
                <a:latin typeface="華康中特圓體(P)" panose="020F0800000000000000" pitchFamily="34" charset="-120"/>
                <a:ea typeface="華康中特圓體(P)" panose="020F0800000000000000" pitchFamily="34" charset="-120"/>
                <a:cs typeface="Microsoft JhengHei"/>
                <a:sym typeface="Microsoft JhengHei"/>
              </a:rPr>
              <a:t>2成是因為經濟困難</a:t>
            </a:r>
            <a:endParaRPr sz="2400" i="0" u="none" strike="noStrike" cap="none" dirty="0">
              <a:solidFill>
                <a:srgbClr val="FF0000"/>
              </a:solidFill>
              <a:latin typeface="華康中特圓體(P)" panose="020F0800000000000000" pitchFamily="34" charset="-120"/>
              <a:ea typeface="華康中特圓體(P)" panose="020F0800000000000000" pitchFamily="34" charset="-120"/>
              <a:cs typeface="Microsoft JhengHei"/>
              <a:sym typeface="Microsoft JhengHei"/>
            </a:endParaRPr>
          </a:p>
        </p:txBody>
      </p:sp>
      <p:sp>
        <p:nvSpPr>
          <p:cNvPr id="5" name="手繪多邊形 4">
            <a:extLst>
              <a:ext uri="{FF2B5EF4-FFF2-40B4-BE49-F238E27FC236}">
                <a16:creationId xmlns:a16="http://schemas.microsoft.com/office/drawing/2014/main" id="{E16B62E4-92E1-F645-8E95-C63AF5103750}"/>
              </a:ext>
            </a:extLst>
          </p:cNvPr>
          <p:cNvSpPr/>
          <p:nvPr/>
        </p:nvSpPr>
        <p:spPr>
          <a:xfrm>
            <a:off x="2518940" y="3562111"/>
            <a:ext cx="1448118" cy="1375776"/>
          </a:xfrm>
          <a:custGeom>
            <a:avLst/>
            <a:gdLst>
              <a:gd name="connsiteX0" fmla="*/ 504978 w 1448118"/>
              <a:gd name="connsiteY0" fmla="*/ 54 h 1375776"/>
              <a:gd name="connsiteX1" fmla="*/ 722148 w 1448118"/>
              <a:gd name="connsiteY1" fmla="*/ 685854 h 1375776"/>
              <a:gd name="connsiteX2" fmla="*/ 733578 w 1448118"/>
              <a:gd name="connsiteY2" fmla="*/ 674424 h 1375776"/>
              <a:gd name="connsiteX3" fmla="*/ 1442238 w 1448118"/>
              <a:gd name="connsiteY3" fmla="*/ 685854 h 1375776"/>
              <a:gd name="connsiteX4" fmla="*/ 1030758 w 1448118"/>
              <a:gd name="connsiteY4" fmla="*/ 1325934 h 1375776"/>
              <a:gd name="connsiteX5" fmla="*/ 322098 w 1448118"/>
              <a:gd name="connsiteY5" fmla="*/ 1257354 h 1375776"/>
              <a:gd name="connsiteX6" fmla="*/ 2058 w 1448118"/>
              <a:gd name="connsiteY6" fmla="*/ 651564 h 1375776"/>
              <a:gd name="connsiteX7" fmla="*/ 504978 w 1448118"/>
              <a:gd name="connsiteY7" fmla="*/ 54 h 137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118" h="1375776">
                <a:moveTo>
                  <a:pt x="504978" y="54"/>
                </a:moveTo>
                <a:cubicBezTo>
                  <a:pt x="624993" y="5769"/>
                  <a:pt x="684048" y="573459"/>
                  <a:pt x="722148" y="685854"/>
                </a:cubicBezTo>
                <a:cubicBezTo>
                  <a:pt x="760248" y="798249"/>
                  <a:pt x="613563" y="674424"/>
                  <a:pt x="733578" y="674424"/>
                </a:cubicBezTo>
                <a:cubicBezTo>
                  <a:pt x="853593" y="674424"/>
                  <a:pt x="1392708" y="577269"/>
                  <a:pt x="1442238" y="685854"/>
                </a:cubicBezTo>
                <a:cubicBezTo>
                  <a:pt x="1491768" y="794439"/>
                  <a:pt x="1217448" y="1230684"/>
                  <a:pt x="1030758" y="1325934"/>
                </a:cubicBezTo>
                <a:cubicBezTo>
                  <a:pt x="844068" y="1421184"/>
                  <a:pt x="493548" y="1369749"/>
                  <a:pt x="322098" y="1257354"/>
                </a:cubicBezTo>
                <a:cubicBezTo>
                  <a:pt x="150648" y="1144959"/>
                  <a:pt x="-20802" y="861114"/>
                  <a:pt x="2058" y="651564"/>
                </a:cubicBezTo>
                <a:cubicBezTo>
                  <a:pt x="24918" y="442014"/>
                  <a:pt x="384963" y="-5661"/>
                  <a:pt x="504978" y="54"/>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框架 11">
            <a:extLst>
              <a:ext uri="{FF2B5EF4-FFF2-40B4-BE49-F238E27FC236}">
                <a16:creationId xmlns:a16="http://schemas.microsoft.com/office/drawing/2014/main" id="{2A02C220-C8EF-C04F-B925-F0C7A37D149B}"/>
              </a:ext>
            </a:extLst>
          </p:cNvPr>
          <p:cNvSpPr/>
          <p:nvPr/>
        </p:nvSpPr>
        <p:spPr>
          <a:xfrm>
            <a:off x="4025641" y="2807308"/>
            <a:ext cx="2953057" cy="629127"/>
          </a:xfrm>
          <a:prstGeom prst="fram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ln>
                <a:solidFill>
                  <a:srgbClr val="FF0000"/>
                </a:solidFill>
              </a:ln>
              <a:solidFill>
                <a:schemeClr val="tx1"/>
              </a:solidFill>
            </a:endParaRPr>
          </a:p>
        </p:txBody>
      </p:sp>
      <p:sp>
        <p:nvSpPr>
          <p:cNvPr id="14" name="文字方塊 13">
            <a:extLst>
              <a:ext uri="{FF2B5EF4-FFF2-40B4-BE49-F238E27FC236}">
                <a16:creationId xmlns:a16="http://schemas.microsoft.com/office/drawing/2014/main" id="{BAFB0FFA-47CA-1E4D-A082-79CB511011C4}"/>
              </a:ext>
            </a:extLst>
          </p:cNvPr>
          <p:cNvSpPr txBox="1"/>
          <p:nvPr/>
        </p:nvSpPr>
        <p:spPr>
          <a:xfrm>
            <a:off x="7608543" y="4470257"/>
            <a:ext cx="1345751" cy="523220"/>
          </a:xfrm>
          <a:prstGeom prst="rect">
            <a:avLst/>
          </a:prstGeom>
          <a:noFill/>
        </p:spPr>
        <p:txBody>
          <a:bodyPr wrap="square" rtlCol="0">
            <a:spAutoFit/>
          </a:bodyPr>
          <a:lstStyle>
            <a:defPPr marR="0" lvl="0" algn="l" rtl="0">
              <a:lnSpc>
                <a:spcPct val="100000"/>
              </a:lnSpc>
              <a:spcBef>
                <a:spcPts val="0"/>
              </a:spcBef>
              <a:spcAft>
                <a:spcPts val="0"/>
              </a:spcAft>
            </a:defPPr>
            <a:lvl1pPr>
              <a:defRPr>
                <a:solidFill>
                  <a:srgbClr val="2D3106"/>
                </a:solidFill>
                <a:latin typeface="華康中特圓體(P)" panose="020F0800000000000000" pitchFamily="34" charset="-120"/>
                <a:ea typeface="華康中特圓體(P)" panose="020F0800000000000000" pitchFamily="34" charset="-120"/>
                <a:cs typeface="Microsoft JhengHei"/>
              </a:defRPr>
            </a:lvl1pPr>
          </a:lstStyle>
          <a:p>
            <a:r>
              <a:rPr lang="zh-TW" altLang="en-US" dirty="0">
                <a:sym typeface="Microsoft JhengHei"/>
              </a:rPr>
              <a:t>圖</a:t>
            </a:r>
            <a:r>
              <a:rPr lang="en-US" altLang="zh-TW" dirty="0">
                <a:sym typeface="Microsoft JhengHei"/>
              </a:rPr>
              <a:t>6.</a:t>
            </a:r>
            <a:r>
              <a:rPr lang="zh-TW" altLang="en-US" dirty="0">
                <a:sym typeface="Microsoft JhengHei"/>
              </a:rPr>
              <a:t>領取二手物的主要原因</a:t>
            </a:r>
            <a:endParaRPr lang="zh-TW"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38189229-F48E-8AD0-4A4B-935D2F1D7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
        <p:nvSpPr>
          <p:cNvPr id="6" name="矩形 5">
            <a:extLst>
              <a:ext uri="{FF2B5EF4-FFF2-40B4-BE49-F238E27FC236}">
                <a16:creationId xmlns:a16="http://schemas.microsoft.com/office/drawing/2014/main" id="{B1AD431F-C865-11C0-4021-1E779C9A64C0}"/>
              </a:ext>
            </a:extLst>
          </p:cNvPr>
          <p:cNvSpPr/>
          <p:nvPr/>
        </p:nvSpPr>
        <p:spPr>
          <a:xfrm>
            <a:off x="920861" y="355696"/>
            <a:ext cx="7429500" cy="45582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6F6DE795-E69A-5902-B0A3-24AA530E3F9A}"/>
              </a:ext>
            </a:extLst>
          </p:cNvPr>
          <p:cNvPicPr>
            <a:picLocks noChangeAspect="1"/>
          </p:cNvPicPr>
          <p:nvPr/>
        </p:nvPicPr>
        <p:blipFill>
          <a:blip r:embed="rId4"/>
          <a:stretch>
            <a:fillRect/>
          </a:stretch>
        </p:blipFill>
        <p:spPr>
          <a:xfrm>
            <a:off x="920861" y="355696"/>
            <a:ext cx="7429500" cy="885825"/>
          </a:xfrm>
          <a:prstGeom prst="rect">
            <a:avLst/>
          </a:prstGeom>
        </p:spPr>
      </p:pic>
      <p:pic>
        <p:nvPicPr>
          <p:cNvPr id="8" name="圖片 7">
            <a:extLst>
              <a:ext uri="{FF2B5EF4-FFF2-40B4-BE49-F238E27FC236}">
                <a16:creationId xmlns:a16="http://schemas.microsoft.com/office/drawing/2014/main" id="{2BE7F222-F823-2DF4-7D63-6B72BDD4FB7A}"/>
              </a:ext>
            </a:extLst>
          </p:cNvPr>
          <p:cNvPicPr>
            <a:picLocks noChangeAspect="1"/>
          </p:cNvPicPr>
          <p:nvPr/>
        </p:nvPicPr>
        <p:blipFill>
          <a:blip r:embed="rId5"/>
          <a:stretch>
            <a:fillRect/>
          </a:stretch>
        </p:blipFill>
        <p:spPr>
          <a:xfrm>
            <a:off x="1043030" y="1287511"/>
            <a:ext cx="7324725" cy="495300"/>
          </a:xfrm>
          <a:prstGeom prst="rect">
            <a:avLst/>
          </a:prstGeom>
        </p:spPr>
      </p:pic>
      <p:pic>
        <p:nvPicPr>
          <p:cNvPr id="10" name="圖片 9" descr="一張含有 文字 的圖片&#10;&#10;自動產生的描述">
            <a:extLst>
              <a:ext uri="{FF2B5EF4-FFF2-40B4-BE49-F238E27FC236}">
                <a16:creationId xmlns:a16="http://schemas.microsoft.com/office/drawing/2014/main" id="{58FF84A4-03A4-DFD6-6965-DF62380753D6}"/>
              </a:ext>
            </a:extLst>
          </p:cNvPr>
          <p:cNvPicPr>
            <a:picLocks noChangeAspect="1"/>
          </p:cNvPicPr>
          <p:nvPr/>
        </p:nvPicPr>
        <p:blipFill rotWithShape="1">
          <a:blip r:embed="rId6"/>
          <a:srcRect b="33222"/>
          <a:stretch/>
        </p:blipFill>
        <p:spPr>
          <a:xfrm>
            <a:off x="968486" y="1782811"/>
            <a:ext cx="7381875" cy="1850936"/>
          </a:xfrm>
          <a:prstGeom prst="rect">
            <a:avLst/>
          </a:prstGeom>
        </p:spPr>
      </p:pic>
      <p:pic>
        <p:nvPicPr>
          <p:cNvPr id="12" name="圖片 11" descr="一張含有 文字 的圖片&#10;&#10;自動產生的描述">
            <a:extLst>
              <a:ext uri="{FF2B5EF4-FFF2-40B4-BE49-F238E27FC236}">
                <a16:creationId xmlns:a16="http://schemas.microsoft.com/office/drawing/2014/main" id="{C76B455E-FFF8-4DD9-9B68-4DB066F9F43A}"/>
              </a:ext>
            </a:extLst>
          </p:cNvPr>
          <p:cNvPicPr>
            <a:picLocks noChangeAspect="1"/>
          </p:cNvPicPr>
          <p:nvPr/>
        </p:nvPicPr>
        <p:blipFill rotWithShape="1">
          <a:blip r:embed="rId7"/>
          <a:srcRect b="6014"/>
          <a:stretch/>
        </p:blipFill>
        <p:spPr>
          <a:xfrm>
            <a:off x="968486" y="3633747"/>
            <a:ext cx="7353300" cy="1280159"/>
          </a:xfrm>
          <a:prstGeom prst="rect">
            <a:avLst/>
          </a:prstGeom>
        </p:spPr>
      </p:pic>
      <p:sp>
        <p:nvSpPr>
          <p:cNvPr id="13" name="矩形 12">
            <a:extLst>
              <a:ext uri="{FF2B5EF4-FFF2-40B4-BE49-F238E27FC236}">
                <a16:creationId xmlns:a16="http://schemas.microsoft.com/office/drawing/2014/main" id="{274EFD7B-05B5-2F81-AF8D-E02EF77DC107}"/>
              </a:ext>
            </a:extLst>
          </p:cNvPr>
          <p:cNvSpPr/>
          <p:nvPr/>
        </p:nvSpPr>
        <p:spPr>
          <a:xfrm>
            <a:off x="2035534" y="453224"/>
            <a:ext cx="1407381"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1D6FAD74-BEE4-1C5F-6CBA-FD225AD05C6E}"/>
              </a:ext>
            </a:extLst>
          </p:cNvPr>
          <p:cNvSpPr/>
          <p:nvPr/>
        </p:nvSpPr>
        <p:spPr>
          <a:xfrm>
            <a:off x="1476293" y="897596"/>
            <a:ext cx="702366"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D6B13E79-D01B-0ABA-BC69-4A96745C46AD}"/>
              </a:ext>
            </a:extLst>
          </p:cNvPr>
          <p:cNvSpPr/>
          <p:nvPr/>
        </p:nvSpPr>
        <p:spPr>
          <a:xfrm>
            <a:off x="1476293" y="1392896"/>
            <a:ext cx="1346421" cy="2845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1AE0936A-D3E9-66EF-4168-E6A2B1941376}"/>
              </a:ext>
            </a:extLst>
          </p:cNvPr>
          <p:cNvSpPr/>
          <p:nvPr/>
        </p:nvSpPr>
        <p:spPr>
          <a:xfrm>
            <a:off x="3595315" y="4579092"/>
            <a:ext cx="2113722"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E11D52B5-C06B-F25C-6784-577614952468}"/>
              </a:ext>
            </a:extLst>
          </p:cNvPr>
          <p:cNvSpPr/>
          <p:nvPr/>
        </p:nvSpPr>
        <p:spPr>
          <a:xfrm>
            <a:off x="1065392" y="2815321"/>
            <a:ext cx="1343854"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A4741E86-6181-AFC2-49EE-F31296385BE8}"/>
              </a:ext>
            </a:extLst>
          </p:cNvPr>
          <p:cNvSpPr/>
          <p:nvPr/>
        </p:nvSpPr>
        <p:spPr>
          <a:xfrm>
            <a:off x="1065392" y="4126634"/>
            <a:ext cx="1836834" cy="238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782758F-3686-9A7A-BFDF-108D20DE87B4}"/>
              </a:ext>
            </a:extLst>
          </p:cNvPr>
          <p:cNvSpPr/>
          <p:nvPr/>
        </p:nvSpPr>
        <p:spPr>
          <a:xfrm>
            <a:off x="7932420" y="3954018"/>
            <a:ext cx="258501" cy="1726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E41937B1-6511-F688-4F41-01A3D25DEB9E}"/>
              </a:ext>
            </a:extLst>
          </p:cNvPr>
          <p:cNvSpPr txBox="1"/>
          <p:nvPr/>
        </p:nvSpPr>
        <p:spPr>
          <a:xfrm>
            <a:off x="5343277" y="355696"/>
            <a:ext cx="2978509" cy="1569660"/>
          </a:xfrm>
          <a:prstGeom prst="rect">
            <a:avLst/>
          </a:prstGeom>
          <a:solidFill>
            <a:schemeClr val="accent1">
              <a:lumMod val="40000"/>
              <a:lumOff val="60000"/>
            </a:schemeClr>
          </a:solidFill>
          <a:ln w="28575">
            <a:solidFill>
              <a:srgbClr val="FF0000"/>
            </a:solidFill>
          </a:ln>
        </p:spPr>
        <p:txBody>
          <a:bodyPr wrap="square" rtlCol="0">
            <a:spAutoFit/>
          </a:bodyPr>
          <a:lstStyle/>
          <a:p>
            <a:r>
              <a:rPr lang="zh-TW" altLang="en-US" sz="2400" dirty="0">
                <a:latin typeface="華康中特圓體(P)" panose="020F0800000000000000" pitchFamily="34" charset="-120"/>
                <a:ea typeface="華康中特圓體(P)" panose="020F0800000000000000" pitchFamily="34" charset="-120"/>
              </a:rPr>
              <a:t>三大主要問題</a:t>
            </a:r>
            <a:endParaRPr lang="en-US" altLang="zh-TW" sz="2400" dirty="0">
              <a:latin typeface="華康中特圓體(P)" panose="020F0800000000000000" pitchFamily="34" charset="-120"/>
              <a:ea typeface="華康中特圓體(P)" panose="020F0800000000000000" pitchFamily="34" charset="-120"/>
            </a:endParaRPr>
          </a:p>
          <a:p>
            <a:r>
              <a:rPr lang="en-US" altLang="zh-TW" sz="2400" dirty="0">
                <a:latin typeface="華康中特圓體(P)" panose="020F0800000000000000" pitchFamily="34" charset="-120"/>
                <a:ea typeface="華康中特圓體(P)" panose="020F0800000000000000" pitchFamily="34" charset="-120"/>
              </a:rPr>
              <a:t>1.</a:t>
            </a:r>
            <a:r>
              <a:rPr lang="zh-TW" altLang="en-US" sz="2400" dirty="0">
                <a:latin typeface="華康中特圓體(P)" panose="020F0800000000000000" pitchFamily="34" charset="-120"/>
                <a:ea typeface="華康中特圓體(P)" panose="020F0800000000000000" pitchFamily="34" charset="-120"/>
              </a:rPr>
              <a:t>缺乏公開資訊平台</a:t>
            </a:r>
            <a:endParaRPr lang="en-US" altLang="zh-TW" sz="2400" dirty="0">
              <a:latin typeface="華康中特圓體(P)" panose="020F0800000000000000" pitchFamily="34" charset="-120"/>
              <a:ea typeface="華康中特圓體(P)" panose="020F0800000000000000" pitchFamily="34" charset="-120"/>
            </a:endParaRPr>
          </a:p>
          <a:p>
            <a:r>
              <a:rPr lang="en-US" altLang="zh-TW" sz="2400" dirty="0">
                <a:latin typeface="華康中特圓體(P)" panose="020F0800000000000000" pitchFamily="34" charset="-120"/>
                <a:ea typeface="華康中特圓體(P)" panose="020F0800000000000000" pitchFamily="34" charset="-120"/>
              </a:rPr>
              <a:t>2.</a:t>
            </a:r>
            <a:r>
              <a:rPr lang="zh-TW" altLang="en-US" sz="2400" dirty="0">
                <a:latin typeface="華康中特圓體(P)" panose="020F0800000000000000" pitchFamily="34" charset="-120"/>
                <a:ea typeface="華康中特圓體(P)" panose="020F0800000000000000" pitchFamily="34" charset="-120"/>
              </a:rPr>
              <a:t>食安問題</a:t>
            </a:r>
            <a:endParaRPr lang="en-US" altLang="zh-TW" sz="2400" dirty="0">
              <a:latin typeface="華康中特圓體(P)" panose="020F0800000000000000" pitchFamily="34" charset="-120"/>
              <a:ea typeface="華康中特圓體(P)" panose="020F0800000000000000" pitchFamily="34" charset="-120"/>
            </a:endParaRPr>
          </a:p>
          <a:p>
            <a:r>
              <a:rPr lang="en-US" altLang="zh-TW" sz="2400" dirty="0">
                <a:latin typeface="華康中特圓體(P)" panose="020F0800000000000000" pitchFamily="34" charset="-120"/>
                <a:ea typeface="華康中特圓體(P)" panose="020F0800000000000000" pitchFamily="34" charset="-120"/>
              </a:rPr>
              <a:t>3.</a:t>
            </a:r>
            <a:r>
              <a:rPr lang="zh-TW" altLang="en-US" sz="2400" dirty="0">
                <a:latin typeface="華康中特圓體(P)" panose="020F0800000000000000" pitchFamily="34" charset="-120"/>
                <a:ea typeface="華康中特圓體(P)" panose="020F0800000000000000" pitchFamily="34" charset="-120"/>
              </a:rPr>
              <a:t>個資隱私問題</a:t>
            </a:r>
            <a:endParaRPr lang="en-US" altLang="zh-TW" sz="2400" dirty="0">
              <a:latin typeface="華康中特圓體(P)" panose="020F0800000000000000" pitchFamily="34" charset="-120"/>
              <a:ea typeface="華康中特圓體(P)" panose="020F0800000000000000" pitchFamily="34" charset="-120"/>
            </a:endParaRPr>
          </a:p>
        </p:txBody>
      </p:sp>
    </p:spTree>
    <p:custDataLst>
      <p:tags r:id="rId1"/>
    </p:custDataLst>
    <p:extLst>
      <p:ext uri="{BB962C8B-B14F-4D97-AF65-F5344CB8AC3E}">
        <p14:creationId xmlns:p14="http://schemas.microsoft.com/office/powerpoint/2010/main" val="3057716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4.2"/>
</p:tagLst>
</file>

<file path=ppt/tags/tag2.xml><?xml version="1.0" encoding="utf-8"?>
<p:tagLst xmlns:a="http://schemas.openxmlformats.org/drawingml/2006/main" xmlns:r="http://schemas.openxmlformats.org/officeDocument/2006/relationships" xmlns:p="http://schemas.openxmlformats.org/presentationml/2006/main">
  <p:tag name="TIMING" val="|15"/>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2.1"/>
</p:tagLst>
</file>

<file path=ppt/tags/tag5.xml><?xml version="1.0" encoding="utf-8"?>
<p:tagLst xmlns:a="http://schemas.openxmlformats.org/drawingml/2006/main" xmlns:r="http://schemas.openxmlformats.org/officeDocument/2006/relationships" xmlns:p="http://schemas.openxmlformats.org/presentationml/2006/main">
  <p:tag name="TIMING" val="|7.4"/>
</p:tagLst>
</file>

<file path=ppt/tags/tag6.xml><?xml version="1.0" encoding="utf-8"?>
<p:tagLst xmlns:a="http://schemas.openxmlformats.org/drawingml/2006/main" xmlns:r="http://schemas.openxmlformats.org/officeDocument/2006/relationships" xmlns:p="http://schemas.openxmlformats.org/presentationml/2006/main">
  <p:tag name="TIMING" val="|3.6"/>
</p:tagLst>
</file>

<file path=ppt/tags/tag7.xml><?xml version="1.0" encoding="utf-8"?>
<p:tagLst xmlns:a="http://schemas.openxmlformats.org/drawingml/2006/main" xmlns:r="http://schemas.openxmlformats.org/officeDocument/2006/relationships" xmlns:p="http://schemas.openxmlformats.org/presentationml/2006/main">
  <p:tag name="TIMING" val="|6.8"/>
</p:tagLst>
</file>

<file path=ppt/tags/tag8.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Eco-Friendly Agency by Slidesgo">
  <a:themeElements>
    <a:clrScheme name="Simple Light">
      <a:dk1>
        <a:srgbClr val="3D3116"/>
      </a:dk1>
      <a:lt1>
        <a:srgbClr val="FCF5EE"/>
      </a:lt1>
      <a:dk2>
        <a:srgbClr val="5A630D"/>
      </a:dk2>
      <a:lt2>
        <a:srgbClr val="FFFFFF"/>
      </a:lt2>
      <a:accent1>
        <a:srgbClr val="D1D97A"/>
      </a:accent1>
      <a:accent2>
        <a:srgbClr val="FFFFFF"/>
      </a:accent2>
      <a:accent3>
        <a:srgbClr val="95703D"/>
      </a:accent3>
      <a:accent4>
        <a:srgbClr val="FFFFFF"/>
      </a:accent4>
      <a:accent5>
        <a:srgbClr val="FFFFFF"/>
      </a:accent5>
      <a:accent6>
        <a:srgbClr val="FFFFFF"/>
      </a:accent6>
      <a:hlink>
        <a:srgbClr val="3D31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EC1D303103B2B84DBA0CA8143BC973A0" ma:contentTypeVersion="9" ma:contentTypeDescription="建立新的文件。" ma:contentTypeScope="" ma:versionID="2627a72e8cb4f86245325dcc5c0762ca">
  <xsd:schema xmlns:xsd="http://www.w3.org/2001/XMLSchema" xmlns:xs="http://www.w3.org/2001/XMLSchema" xmlns:p="http://schemas.microsoft.com/office/2006/metadata/properties" xmlns:ns3="399c1511-f5ba-4ff4-aa4d-5df1e3c44576" targetNamespace="http://schemas.microsoft.com/office/2006/metadata/properties" ma:root="true" ma:fieldsID="020f1ae3b7564815ba4ab65a0a7aef40" ns3:_="">
    <xsd:import namespace="399c1511-f5ba-4ff4-aa4d-5df1e3c445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9c1511-f5ba-4ff4-aa4d-5df1e3c445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8AF22D-08AB-47B1-952E-BA95FF071DDF}">
  <ds:schemaRefs>
    <ds:schemaRef ds:uri="http://schemas.microsoft.com/sharepoint/v3/contenttype/forms"/>
  </ds:schemaRefs>
</ds:datastoreItem>
</file>

<file path=customXml/itemProps2.xml><?xml version="1.0" encoding="utf-8"?>
<ds:datastoreItem xmlns:ds="http://schemas.openxmlformats.org/officeDocument/2006/customXml" ds:itemID="{E68CBE2A-A7D2-4317-9F5A-31FA0A93608E}">
  <ds:schemaRefs>
    <ds:schemaRef ds:uri="http://schemas.microsoft.com/office/2006/documentManagement/types"/>
    <ds:schemaRef ds:uri="http://schemas.microsoft.com/office/infopath/2007/PartnerControls"/>
    <ds:schemaRef ds:uri="http://purl.org/dc/dcmitype/"/>
    <ds:schemaRef ds:uri="http://purl.org/dc/terms/"/>
    <ds:schemaRef ds:uri="http://purl.org/dc/elements/1.1/"/>
    <ds:schemaRef ds:uri="http://schemas.openxmlformats.org/package/2006/metadata/core-properties"/>
    <ds:schemaRef ds:uri="http://schemas.microsoft.com/office/2006/metadata/properties"/>
    <ds:schemaRef ds:uri="399c1511-f5ba-4ff4-aa4d-5df1e3c44576"/>
    <ds:schemaRef ds:uri="http://www.w3.org/XML/1998/namespace"/>
  </ds:schemaRefs>
</ds:datastoreItem>
</file>

<file path=customXml/itemProps3.xml><?xml version="1.0" encoding="utf-8"?>
<ds:datastoreItem xmlns:ds="http://schemas.openxmlformats.org/officeDocument/2006/customXml" ds:itemID="{9B64D4E5-D637-467C-88E5-FC92CDA0FA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9c1511-f5ba-4ff4-aa4d-5df1e3c44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1309</TotalTime>
  <Words>1463</Words>
  <Application>Microsoft Office PowerPoint</Application>
  <PresentationFormat>如螢幕大小 (16:9)</PresentationFormat>
  <Paragraphs>228</Paragraphs>
  <Slides>35</Slides>
  <Notes>26</Notes>
  <HiddenSlides>12</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35</vt:i4>
      </vt:variant>
    </vt:vector>
  </HeadingPairs>
  <TitlesOfParts>
    <vt:vector size="46" baseType="lpstr">
      <vt:lpstr>源泉圓體 B</vt:lpstr>
      <vt:lpstr>Source Sans Pro Light</vt:lpstr>
      <vt:lpstr>Source Sans Pro</vt:lpstr>
      <vt:lpstr>Wingdings</vt:lpstr>
      <vt:lpstr>Source Serif Pro Black</vt:lpstr>
      <vt:lpstr>Source Serif Pro</vt:lpstr>
      <vt:lpstr>Arial</vt:lpstr>
      <vt:lpstr>微軟正黑體</vt:lpstr>
      <vt:lpstr>華康中特圓體(P)</vt:lpstr>
      <vt:lpstr>微軟正黑體</vt:lpstr>
      <vt:lpstr>Eco-Friendly Agency by Slidesgo</vt:lpstr>
      <vt:lpstr>逆轉食代-大FOOT翁</vt:lpstr>
      <vt:lpstr>目錄</vt:lpstr>
      <vt:lpstr>研究動機</vt:lpstr>
      <vt:lpstr>研究動機- 氣候變遷、民眾環保意識提高</vt:lpstr>
      <vt:lpstr>研究動機- 剩食議題</vt:lpstr>
      <vt:lpstr>研究動機- 資源循環</vt:lpstr>
      <vt:lpstr>研究動機-臉書惜食社團問卷調查</vt:lpstr>
      <vt:lpstr>研究動機-臉書二手物社團問卷調查</vt:lpstr>
      <vt:lpstr>PowerPoint 簡報</vt:lpstr>
      <vt:lpstr>系統介紹</vt:lpstr>
      <vt:lpstr>PowerPoint 簡報</vt:lpstr>
      <vt:lpstr>PowerPoint 簡報</vt:lpstr>
      <vt:lpstr>PowerPoint 簡報</vt:lpstr>
      <vt:lpstr>PowerPoint 簡報</vt:lpstr>
      <vt:lpstr>PowerPoint 簡報</vt:lpstr>
      <vt:lpstr>PowerPoint 簡報</vt:lpstr>
      <vt:lpstr>PowerPoint 簡報</vt:lpstr>
      <vt:lpstr>使用技術</vt:lpstr>
      <vt:lpstr>系統開發工具與技術</vt:lpstr>
      <vt:lpstr>04</vt:lpstr>
      <vt:lpstr>PowerPoint 簡報</vt:lpstr>
      <vt:lpstr>PowerPoint 簡報</vt:lpstr>
      <vt:lpstr>PowerPoint 簡報</vt:lpstr>
      <vt:lpstr>PowerPoint 簡報</vt:lpstr>
      <vt:lpstr>PowerPoint 簡報</vt:lpstr>
      <vt:lpstr>PowerPoint 簡報</vt:lpstr>
      <vt:lpstr>PowerPoint 簡報</vt:lpstr>
      <vt:lpstr>PowerPoint 簡報</vt:lpstr>
      <vt:lpstr>05</vt:lpstr>
      <vt:lpstr>總結</vt:lpstr>
      <vt:lpstr>綠色減碳，逆轉食代。</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逆轉食代-大FOOT翁</dc:title>
  <dc:creator>user</dc:creator>
  <cp:lastModifiedBy>日四技商資系一乙-周姿霖</cp:lastModifiedBy>
  <cp:revision>47</cp:revision>
  <dcterms:modified xsi:type="dcterms:W3CDTF">2022-11-24T05:47:33Z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0x010100EC1D303103B2B84DBA0CA8143BC973A0</vt:lpwstr>
  </property>
</Properties>
</file>